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9"/>
  </p:notesMasterIdLst>
  <p:handoutMasterIdLst>
    <p:handoutMasterId r:id="rId20"/>
  </p:handoutMasterIdLst>
  <p:sldIdLst>
    <p:sldId id="258" r:id="rId3"/>
    <p:sldId id="325" r:id="rId4"/>
    <p:sldId id="326" r:id="rId5"/>
    <p:sldId id="327" r:id="rId6"/>
    <p:sldId id="328" r:id="rId7"/>
    <p:sldId id="330" r:id="rId8"/>
    <p:sldId id="331" r:id="rId9"/>
    <p:sldId id="332" r:id="rId10"/>
    <p:sldId id="335" r:id="rId11"/>
    <p:sldId id="336" r:id="rId12"/>
    <p:sldId id="337" r:id="rId13"/>
    <p:sldId id="339" r:id="rId14"/>
    <p:sldId id="338" r:id="rId15"/>
    <p:sldId id="340" r:id="rId16"/>
    <p:sldId id="341" r:id="rId17"/>
    <p:sldId id="34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6" autoAdjust="0"/>
    <p:restoredTop sz="94660"/>
  </p:normalViewPr>
  <p:slideViewPr>
    <p:cSldViewPr snapToGrid="0">
      <p:cViewPr varScale="1">
        <p:scale>
          <a:sx n="83" d="100"/>
          <a:sy n="83" d="100"/>
        </p:scale>
        <p:origin x="816" y="101"/>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3/18/2017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7-01-19T20:58:40.820"/>
    </inkml:context>
    <inkml:brush xml:id="br0">
      <inkml:brushProperty name="width" value="0.06667" units="cm"/>
      <inkml:brushProperty name="height" value="0.06667" units="cm"/>
      <inkml:brushProperty name="fitToCurv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7-01-19T20:58:40.820"/>
    </inkml:context>
    <inkml:brush xml:id="br0">
      <inkml:brushProperty name="width" value="0.06667" units="cm"/>
      <inkml:brushProperty name="height" value="0.06667" units="cm"/>
      <inkml:brushProperty name="fitToCurve" value="1"/>
    </inkml:brush>
  </inkml:definitions>
  <inkml:trace contextRef="#ctx0" brushRef="#br0">0 0</inkml:trace>
</inkml:ink>
</file>

<file path=ppt/ink/ink11.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7-01-19T20:58:40.820"/>
    </inkml:context>
    <inkml:brush xml:id="br0">
      <inkml:brushProperty name="width" value="0.06667" units="cm"/>
      <inkml:brushProperty name="height" value="0.06667" units="cm"/>
      <inkml:brushProperty name="fitToCurve" value="1"/>
    </inkml:brush>
  </inkml:definitions>
  <inkml:trace contextRef="#ctx0" brushRef="#br0">0 0</inkml:trace>
</inkml:ink>
</file>

<file path=ppt/ink/ink12.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7-01-19T20:58:40.820"/>
    </inkml:context>
    <inkml:brush xml:id="br0">
      <inkml:brushProperty name="width" value="0.06667" units="cm"/>
      <inkml:brushProperty name="height" value="0.06667" units="cm"/>
      <inkml:brushProperty name="fitToCurve" value="1"/>
    </inkml:brush>
  </inkml:definitions>
  <inkml:trace contextRef="#ctx0" brushRef="#br0">0 0</inkml:trace>
</inkml:ink>
</file>

<file path=ppt/ink/ink13.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7-01-19T20:58:40.820"/>
    </inkml:context>
    <inkml:brush xml:id="br0">
      <inkml:brushProperty name="width" value="0.06667" units="cm"/>
      <inkml:brushProperty name="height" value="0.06667" units="cm"/>
      <inkml:brushProperty name="fitToCurve" value="1"/>
    </inkml:brush>
  </inkml:definitions>
  <inkml:trace contextRef="#ctx0" brushRef="#br0">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3-18T20:00:17.343"/>
    </inkml:context>
    <inkml:brush xml:id="br0">
      <inkml:brushProperty name="width" value="0.16" units="cm"/>
      <inkml:brushProperty name="height" value="0.32" units="cm"/>
      <inkml:brushProperty name="color" value="#00FF00"/>
      <inkml:brushProperty name="tip" value="rectangle"/>
      <inkml:brushProperty name="rasterOp" value="maskPen"/>
      <inkml:brushProperty name="ignorePressure" value="1"/>
    </inkml:brush>
  </inkml:definitions>
  <inkml:trace contextRef="#ctx0" brushRef="#br0">7550 4608,'0'0,"0"0,0 0,0 0,0 0,0 0,0 0,4-9,7-7,5-5,8-13,5-12,2-4,0-2,-1 0,3-1,0 0,0 1,-3 0,4 5,-1 1,-1 0,-2-1,-1 3,2-4,2-2,-2-2,3-5,1-5,-7 2,-4 4,-4 1,1 7,3 3,1 0,5-1,2 2,0 1,3 3,0 9,-2 4,-6 8,-8 7,-7 4,-5 5,-5 2,-2 2,-1 5,0 6,-5 13,-6 17,-4 13,-10 15,-2 9,-4 4,-3 5,-5 1,-4 12,-4 10,3 3,3-3,1-9,0-12,-4-13,-2-7,-2-6,-1 3,-1 3,4-1,1-3,-1-1,0-2,3-7,10-10,4-7,9-3,4-6,4-8,4-10,4-4,3-6,2-2,0-1,-3-5,-2-15,-5-29,1-24,1-22,6-24,12-27,14-10,10 0,14-5,6 0,9 6,0 11,0 22,-8 23,-11 24,-11 21,-6 15,-7 15,-8 11,-4 12,-6 8,-15 32,-18 31,-22 27,-15 27,-9 14,1 10,3-2,10-17,12-17,6-19,5-17,11-16,5-14,7-15,6-11,5-12,4-3,2-6,1-4,0-29,5-34,0-28,5-18,9-16,13-17,11-4,6 5,8 16,-2 20,-5 21,-8 21,-7 23,-9 19,-9 13,-13 15,-14 28,-25 40,-19 39,-14 48,-3 34,-4 10,-2 2,-6-13,-2-19,1-27,10-29,12-28,17-26,17-23,11-17,10-25,14-34,23-41,28-41,13-35,3-9,2-2,5-3,6 4,6 15,3 14,0 23,-13 25,-17 25,-19 21,-9 25,-7 27,-9 33,-9 33,-10 37,-11 32,-8 16,-6-1,-5-15,0-27,-2-29,5-22,5-20,7-20,5-13,7-19,14-15,15-36,13-26,12-11,9-7,7 4,1 11,-4 15,-9 15,-10 17,-9 20,-12 18,-10 30,-12 50,-17 37,-19 44,-21 28,-8 13,-2-11,1-18,2-28,6-32,13-27,7-28,10-24,9-17,10-20,20-41,15-46,19-35,33-35,23-20,10-6,-5 16,-17 32,-17 32,-12 33,-14 34,-11 37,-3 46,-5 31,-11 44,-15 50,-12 21,-10 14,-6 0,-1-11,0-23,-1-36,4-37,0-30,0-22,-2-19,-2-17,-1-15,-5-15,-6-12,-3-9,2-7,7-3,4 0,6-6,10-9,17-3,10-2,11-1,9 8,4 9,-7 16,0 14,-2 12,3 13,3 11,4 12,5 12,-4 10,-4 0,-4 2,-8 3,-5 6,-6 2,-11 1,-10 4,-14 3,-7 1,-5-2,0-3,-1-8,-3-4,-9-4,-11-8,-12-4,-14-4,-6-5,-1-8,9-2,10-3,8 1,0 8,-2 9,-3 8,-5 12,1 5,13 0,11-6,13-7,13-9,14-11,11-8,14-11,12-5,14-7,17-2,22-2,21-2,12-1,1 5,5 4,8 8,12 8,4 3,-7 5,-9 3,-5-1,-3 6,4 3,-2 1,-15 5,-16-3,-21-2,-13 3,-14-3,-10-3,-3-4,-2-3,-2-2,-3-6,-1-3,-5-3,-6-1,-5-3,-5 1,-4-1,-1 0,-5 1,-6-1,-6-4,-17-5,-29-10,-22-6,-13-3,-7 0,-5-1,-12 6,-13 10,-4 9,7 9,18 8,20 1,21 5,10-2,7 0,4 3,3-2,0-5,5-3,5-4,9-3,10-1,8-1,7-1,3 0,3 0,0 1,10 0,6 4,7 1,0 6,8-2,10 0,20 2,26 4,15-2,3-2,1-3,9-3,6-2,9-3,-1 1,-14-2,-17 1,-18-1,-8 5,0 1,9 1,10-2,4-1,0-5,-11-3,-12 0,-10 0,-11 2,-10 1,-4 1,1 0,-2 1,-2 0,0 0,-5 0,-3 1,-7-1,-6 0,-5 0,-5 0,-4-9,0-20,-5-27,-11-21,-6-25,-10-11,-6-13,-11-8,-10-1,-3 4,-6 6,-2 8,-4 6,3-4,4-5,9 2,6 10,12 16,8 20,2 16,-4 16,-10 12,-12 16,-17 24,-12 26,-5 25,4 15,8 2,4 1,-2 0,-2-1,-5-1,-1-5,4-6,3-11,10-11,13-7,11-13,12-13,7-14,8-20,7-24,14-30,27-28,21-28,16-9,8 6,-4 22,-10 22,-12 20,-14 24,-14 18,-10 15,-12 22,-20 49,-23 45,-23 41,-21 34,-6 13,10-12,13-29,19-35,18-32,14-31,10-24,7-17,21-27,37-43,36-32,23-31,23-39,14-13,-3 5,-7 22,-26 32,-22 32,-24 29,-20 29,-13 31,-10 37,-4 28,-8 19,-4 22,-7 8,-2 2,-3-8,-1-18,0-21,-1-23,2-21,-1-16,0-14,6-12,9-17,16-17,16-18,9-13,13-4,2 1,-4 10,-16 17,-10 17,-13 14,-15 17,-13 20,-17 30,-12 33,-16 25,-4 8,-1-6,7-13,7-17,9-22,11-20,6-16,7-12,4-9,9-14,18-14,16-13,15-13,10-5,2 3,-6 8,-10 11,-14 15,-13 10,-12 7,-9 15,-18 22,-24 26,-24 19,-14 6,-4-1,3-10,-3-8,-11-11,-11-8,-11-12,0-11,6-9,9-10,6-5,1-3,0 2,0 0,3 2,2 2,8 5,12 3,8-1,14 0,9-2,11 0,8-2,8-1,3 0,4 0,1 0,4 0,11 0,19 4,21 2,14 0,8 2,4 1,5 3,4-1,6-2,-2 2,-9-1,-9-2,-10-3,-13-2,-10-1,-13-2,-8 0,-8 0,-7 0,-5-1,-2 1,-7 4,-7 6,-10 5,-18 5,-20 4,-13 1,-12-2,-9-3,-13-3,-4-5,10-5,13-3,13-2,14-2,14-1,14 0,9 1,8-5,8-6,4-9,16-11,24-22,19-23,12-24,5-19,2-1,2 3,1 11,2 8,7 6,3 6,-1 5,-5 8,-10 10,-12 14,-12 9,-11 12,-2 6,-3 3,-7 4,-9 6,-6 2,-6 5,-3 10,-2 17,-2 17,-3 10,-2 11,-9 5,-5 11,-4-1,-2 5,-5 5,-6 0,0 0,1-12,3-10,2-12,4-10,0-4,7-10,6-4,5-7,5-3,3-4,2-3,5-1,11 5,12-1,8-2,8-3,5 2,3-1,10 7,12 1,6 2,7-2,-2 1,-2-3,-12-3,-9 0,-10 3,-10-1,-4 2,-3 2,-3 7,0 0,-3 0,-4-4,-5-5,-2-2,-5-1,-3-5,-4-2,-3-3,-3 0,0-2,0-1,-1 0,0 0,-4-4,-1-5,-4-6,-9-8,-15-6,-10-9,-14-8,-16-4,-8-7,-3-6,4-5,8-5,10 2,14 0,13 4,9 9,10 9,6 10,7 11,3 7,2 7,0 5,2 1,-2 1,0-1,0 0,0 2,3 1,6-1,10-1,14-2,16-1,7-2,7-3,5 1,-4 3,-4 3,-8 0,-5 1,-2-3,1-4,0 2,1-3,1 2,-3 3,-5 4,-5 3,-10 2,-8 1,-7 1,-6 1,-4 0,-2 0,0-1,-1 0,1 0,0 0,0-4,0-2,-4-4,0-4,-5-1,0 3,-3 4,-4-3,-3 3,2 1,-1 2,0 2,2 2,-1 1,4 0,-1 0,3 5,-3 2,-1 2,2 6,-2 0,2 2,4-3,3 1,3 8,2 2,1 12,2 7,-1 10,1 8,0 8,-1-1,0-2,0-9,0-5,0-8,5-6,1-6,-1-5,0-1,2-2,5-1,1 4,2 7,-2 6,2 3,-2 5,-3-2,-4-5,-2-6,-1-8,-3-5,0-5,-1-4,0-2,1 1,-1-3,1-2,0-3,-1-2,1-1,0-2,0 0,5 4,1 1,4 0,1-1,1 0,5-8,2 0,4-10,1-2,-2-2,-2 0,1 1,0-7,3-3,-4 3,-1 2,0 3,-1 2,-2-2,-2 4,0-1,3 2,-2 4,1 0,-2 0,0-1,-1-4,-3 1,-5 2,3 4,0 3,-2 3,-2 1,-1-4,-2 0,0-4,-1-5,0 0,-1-6,1-9,-1-8,-3-7,-2-8,0-5,-3-4,1-2,-4 1,0 7,-1 4,-4 3,2-1,-1-4,-7-1,-4-2,-2-4,5-4,-3 0,-1-3,0 2,0 3,1 4,1 2,3 2,-1 2,3 1,-1 0,1 5,-5 1,-4 0,1-2,-5 3,0 1,-4-2,1 3,-3 0,2 2,-1 0,-4 2,2 8,-1 3,-2 8,2 2,3 0,6 2,-2 0,-4-2,-3-7,-4-3,-6-7,-9-1,-5 1,-2-3,-2 5,3 4,3 6,0 3,3 0,2-1,-2-1,-8-2,-5-1,-3-1,-2 0,3-2,8-2,9 1,11 2,10 6,2-3,2-2,0-1,-9 0,-5 0,-4-1,4 5,-4 2,-2 4,0 5,4 4,3 3,0 3,3 1,6 1,0 0,-2 4,-3 2,-4 3,-5 10,-9 4,-1 4,0 5,3 6,2 5,7 0,7 0,6 2,7 2,2-3,7-5,6-9,7-5,4-4,2-4,3-2,0-3,0 0,0 3,5 2,5 4,9 1,15 2,10 1,10-5,9-1,2-3,0-1,0 1,7 2,9 3,7 6,6-3,1 1,-8-1,-10-1,-5 1,-7 0,4 5,2 6,2 0,2 0,6 2,-3-2,-6-2,-3-2,-3-3,-6 3,1 0,2-1,0 4,1-2,3 9,-1 0,-3 3,-4-3,-8-4,-9 0,-2-5,-9-6,-4-5,-8-4,-4 0,-2-3,-6-4,-2-3,-5-5,0-2,-1 0,-1-2,-4-8,-6-8,-10-13,-19-11,-19-7,-18-4,-8-3,-4-3,-3-11,-9-11,-7-4,-5-5,1-2,9 7,15 13,18 10,16 11,13 5,9 1,5 5,8 4,2 4,1 6,2 8,4 3,2 3,5 5,2 2,0 1,2 3,-1 0,9 1,13 4,18 6,25 9,19 11,13 17,6 27,9 26,7 19,4 5,-1 0,-3 0,-10-4,-9-10,-18-5,-10-8,-3-13,-6-10,-4-15,0-9,-4-9,-8-2,-4-8,-4-5,-4-8,-4-6,-7-6,-8-4,-7-3,-5-1,-2 0,-7 0,-6-5,-15-14,-11-16,-14-25,-9-19,0-12,1-1,7 2,-5 1,-7 1,-8-1,-12-3,-3-3,0-2,10 11,10 6,12 14,6 9,3 10,5 4,-4 2,2-2,-1-1,-6-2,-3-3,-2 4,6 6,5 8,10 7,8 6,7 7,7 6,6 4,4 1,6 2,7 0,15 1,16 7,10 13,8 10,13 8,6 11,11 10,13 12,6 7,-3 6,-10-2,-8-1,-7-3,2-7,2-6,10-6,1-4,-2 1,-4 2,-9 11,-14 9,-13 0,-12 0,-5 0,-3-7,-9-5,-3-6,-6-5,-1-9,1-6,-1-8,-5-8,-3-4,-3-7,-2-6,-2-4,0-2,0-3,-1-1,0 0,0-1,1 2,0-5,-4-6,-7-5,0-8,-3-14,1-18,-2-21,1-14,0-6,-3 6,2 13,3 12,3 8,0 5,1 3,-7-3,-6-6,-2-9,-4-8,1 1,-6 1,-5 3,-1 6,-3 9,-3 9,-2 10,1 6,5 7,0 5,2 1,4-1,3-2,3-6,-4-2,0-10,-3-7,-4-4,-9-3,-1 0,0 3,-2 3,1 4,-1 5,-1 6,5 2,6 8,10 2,6 4,2 2,6-2,1 2,-1-1,-2 2,-2-1,-2 1,-6 0,-2-3,0 0,0 0,2 3,1-2,1 2,1-1,0 2,-4-1,-5 1,-2 3,-3-2,1 2,-1 1,4-1,7 0,6-2,3 0,-3-2,-2 1,-7 3,-9 3,-12 2,-9 1,-9 3,-3 0,0 0,5 1,1-5,4-1,4 0,2 0,-5 2,-5 1,-5 1,-2 1,-3 0,6 0,4 4,9 3,12 2,4 7,-4 2,3 0,-5 1,-3 1,-6 1,-1 3,0-4,2 0,6-4,7 0,12-4,5-2,10-4,6-3,5-2,4-1,2 0,0 0,2-1,0 0,-1 1,4-1,5-3,6-2,5-4,6 0,5 1,4-1,5-1,0-1,-2-4,0 2,3-2,3 1,6 1,8 0,12 5,11 7,4 4,2 7,-3 9,3 7,3 3,13 1,11 1,-2-6,-6-6,-10-2,-2 0,-1 3,2 2,-3 1,-8 6,-6 3,-3 4,-11 2,-6-2,-10-3,-9-6,-2-4,-3 0,-8-5,-4-5,-2-4,-4-4,-5-3,-4-1,-5 0,-1-1,-2-1,-1-3,0-5,1-11,-1-5,0-3,1-1,-1 1,-3-4,-6-1,-1 2,-4 1,-6 2,-7 1,0 2,-6 0,0 0,-5 1,2 0,1-1,0 5,0 2,2-2,-1 4,0 1,3-2,0 2,4 0,0 2,3-1,-1-2,-3 3,-7-2,0 2,-9 3,-8 5,-9 2,-3 2,2 1,2 2,2-1,-1 1,1 0,-2-5,-10-2,-4 1,-8 1,-2 0,4 3,7-1,12-3,8 0,8-1,9 2,5 1,5 1,1-2,-3-3,0 2,-6 1,-4 0,-4 3,-4 0,-8 1,2 0,2 0,0 0,4 1,6 3,6 2,0 4,1 0,3 3,1 0,3 0,1 0,4-3,-2 1,-1 3,-2-1,-4 2,-1-1,-4 0,-5 3,-4-2,1 2,0-3,3 1,3-2,5-4,3-3,2-2,6-2,3-2,4 0,5-1,4 1,3-1,2 0,1 1,1 0,0 0,-1 0,1 0,0 0,-1 0,0-5,5-4,0-7,10-4,5-3,9-3,7 0,8 3,4 2,2 5,-2 0,-1 3,0-1,-3 2,4-1,7 1,6 0,7 0,5 3,-2 2,1 4,-8 1,-6 2,-9 0,-3 1,-1-1,-4 4,3 3,9-2,8 5,6 3,1 0,-2 3,-5-2,-6 0,-10 0,-8 0,-6 2,-3 0,-3-4,-5-4,-1 1,-1-1,2-1,-3-3,0-1,-2-2,0-1,-2 0,0 0,3 0,-1-1,1 1,-3 0,2 0,-2-1,-4 1,-3 0,-2 0,2 0,0 0,0 0,-2 0,-2-4,4-2,0 1,0 0,-1-2,-3-1,0-3,-1 0,-1-2,0 1,-4 3,-7-2,-1-4,-2-2,0 1,-1-2,-3 3,-1 0,-5 1,0 0,-5-2,-2 0,-5 0,-5 3,-5-2,-2 3,-2-3,-1-1,-1 1,0 4,4 3,5 3,7 2,10 2,3 2,3-1,-5 1,-7-1,-2 1,-8-1,-1 0,-4 1,0-1,-3 0,5 0,-1 0,0 4,-1 2,3 4,0 4,4 5,-1 3,-2 3,2 1,-1 0,3 0,-1 1,2-1,3 1,-1-2,0 1,4-5,1-1,3 0,5 1,3 2,4-3,2-2,-3 2,2 1,0-3,2-4,3-1,4-1,2 0,2-1,6 6,6 4,7 8,4 8,7 10,8 10,6 4,1 6,-3 3,1-5,-3-5,-3-4,-4-3,-1 3,1 5,1 4,3 10,9 5,6 1,3 2,1-7,-4-2,-6-5,-3-5,2-2,-3-1,-4-3,-3-3,-3-1,-3-1,-5-2,-3-5,-4-1,-1-4,-2-4,2-1,1-1,4-3,-2 2,5 5,3 3,-2 0,-2-4,-4-3,1-3,-1-4,-1-5,0-3,-2-1,0-2,-2-6,-3-4,-2-3,-4-1,-2-3,0-1,-1 0,-1 0,-3 0,-8-8,-4-7,-4-6,-4-7,-1-7,-6-16,3-16,2-13,4-16,-1-9,-2 2,-1-9,-5-6,-1-5,-9-3,-1 6,-2 7,0 9,2 6,-3 6,3 6,3 10,6 8,6 11,5 13,1 4,0 4,4 6,0 2,3 3,0 4,1 8,4 5,4 4,2 3,1 2,-3 10,-4 12,-6 14,-1 16,4 7,2 2,4 12,3 17,6 13,3 12,0 0,3-8,5-12,4-10,4-10,-2-5,4-2,2 1,-3-2,4-4,1 0,-5-6,-1-4,-4-6,-1-8,0-10,-2-5,1-3,-3-5,2-1,-3-2,-3-4,-3-3,-2-4,-3 0,-1-2,0-1,0 0,-1 0,1 1,-1-1,1 1,0 0,0 0,-5-4,0-6,-5-6,-5-9,-4-8,-3-8,-2-10,-6-9,2-4,1 2,2-4,0 2,0-5,0-9,-4-5,1-5,4-1,4 7,1 8,0 7,-1 7,-2 5,-1-1,-1-5,-2-4,0-5,-4 1,3 4,1 3,5 9,-2 8,3 9,0 4,3 5,1 6,3 3,-1 4,-2 0,1-1,-1 0,2 0,5 2,-2 3,1 0,2 0,3 3,3 1,0 4,2 0,0 2,0 0,1 5,4 9,5 22,10 20,11 20,8 12,11 7,5 6,7 11,2 10,-2 12,2 0,-2-6,3-2,2 4,-1 1,-3-5,1-5,-1-14,-8-15,-9-7,-2-6,-6-3,-9-7,-4 0,-3-9,0-10,-1-9,-2-7,-2-9,7-5,3-6,9-9,8-15,9-14,10-16,5-9,-2-7,-1-10,-2-16,-4-11,3-16,2-8,0 4,-3 4,6-2,1 4,-4 5,-2 5,-8 15,-10 17,-7 11,-6 10,-7 13,-4 12,-6 9,-5 6,0 3,4 7,-2 2,-1 9,-3 9,-3 15,-2 8,-1 5,-5 10,-12 16,-19 22,-21 18,-15 7,-12-1,-6-9,4-10,8-11,4-14,9-11,4-9,2-11,7-10,8-7,2-6,4-6,5-9,-3-5,6-4,4-3,0-2,2-9,-1-12,0-15,-1-18,9-23,6-24,10-11,5-5,2 10,-1 14,-1 14,-2 17,-1 18,-1 14,0 11,-1 8,0 8,-1 4,-4-3,0 0,-10 0,-1 0,-3 2,2 4,1 3,1 3,0 6,-3 4,3 3,-1 7,3 2,-3 1,4-1,3 4,-2-2,2 5,2-2,2-1,2-4,1 4,2-2,-4 3,-2 5,2 3,0-1,0-3,3-1,0-2,0-2,1-8,0 0,1 0,-1 1,0-2,0 0,0 0,1 4,-1 2,0-1,0-6,0-1,0-3,0-2,-1-3,1-2,0-4,0-4,0 2,0-1,5-1,0-2,1-2,-1 4,2 4,1 1,3-1,4 2,4-2,2 3,3-2,7 3,5 2,6-1,9-3,9-4,3-2,-1-8,2-7,4-3,7-3,9-8,11-8,9-4,-8-5,-4-4,-6-3,0 2,3 0,8 3,1 5,-4 3,-4 4,-5 2,-7 7,-9 6,-3 6,-4 4,-4 3,-3 7,-1 2,-7 5,-6 3,-7 1,-4 1,-2-2,-7-4,-2-4,0-2,-4-3,-3-2,-5 0,-3 0,-2-1,-2 0,0 1,-1-1,-5 1,-4 4,-7 2,-3-1,-8 0,-7-2,-7 0,-1-2,-2-1,0 0,-4 0,-4 0,-13 0,-7 4,-4 1,2 5,1 0,8 3,7-1,9 2,5-1,0 2,0 1,-1 0,-6 0,-3 7,-1-2,0 2,2 0,0 1,2 1,4-4,7-2,5-3,1-1,5-2,4 0,3 3,-5 4,0 1,-6 2,0 2,0 1,-2 4,0 2,2 0,3-1,2-2,6-6,2-2,5-5,6-5,4-4,2-4,4 3,0-1,1 0,4 3,2 4,4 1,4 2,4 3,3-2,-2 1,0 2,0-2,3-5,5-3,10-4,9-3,9-1,11-1,9-1,4 4,-7 3,-7-1,-11-1,-6-1,-3-1,-3-2,1 1,9-1,7-5,3 0,3-1,0-3,-3 0,-9 1,-3 2,-7 3,-2 1,-8 1,-6 1,-7 0,-7 1,-2-1,-3 0,-3 0,-2 0,-2 1,-2-1,0 0,0 0,-1 0,0 0,1 0,-1-1,1 1,0 0,-4-4,-15-1,-17-6,-11 2,-7 0,-2-2,-1 1,1 2,6 3,6 1,2-2,1-4,-8-2,-7 2,-3 3,-5 3,0 1,1 2,0 5,6 6,2 2,8-1,3-3,0-3,2-2,2-1,1 3,-1 0,3 0,-2-1,6-1,4-2,3 0,2 0,0-1,-1-1,5 1,1 0,4 0,0-1,-2 1,2 0,0 0,1 0,0-4,1-1,-1-6,-2-3,1-1,-1-1,3-3,-3-2,0-3,0 0,0-1,2-2,0 2,1-2,-1 6,-3 1,3-5,2-2,-1-6,3-1,2-3,3-5,2 1,1-7,2-2,-4-2,-1-2,0 6,1 0,1 6,1 4,1 6,0-3,-3 2,-1 3,-1-4,-2 0,-1-2,-3-5,1-4,-2-2,-4-2,2-3,-2 5,3 6,-1 4,2 1,-1 1,-3 3,3 8,-2 1,1 2,1 0,-3 3,2 1,-2-6,-1-3,-7-2,-3-5,-2 0,5 0,2-3,0 1,5 1,1-1,-2 0,-1-3,2-3,0-4,4 2,-1 4,2 4,-1 3,-2 4,1-3,-1 3,3 4,2 0,0 0,-3-4,-3-2,0 0,0-4,2 0,0 0,-3 3,3-3,-2-3,4-2,-2 4,3 1,-2 0,-3 0,3 2,2 1,0 2,1 2,3 2,3 3,2 3,1 3,2 1,0-1,1 0,4 1,5 2,6-1,5 1,6 0,4 1,10 3,15 2,15 8,19 3,10 6,1 0,-7 4,-7 3,3 7,10 14,12 12,10 8,-4 6,-2 6,-6-2,-3 3,-7-3,-2-5,-6-4,-10-3,-9 3,-13-2,-13-1,-9-1,-8-5,-4 1,-2-4,-4 0,-8 0,-4-4,-4 5,-11 11,-14 21,-11 19,-14 11,-7 4,-8-1,-3 3,1-5,3-8,7-14,13-17,8-16,10-14,9-9,6-11,5-9,2-6,1-4,2-4,-2-1,1 0,-1 0,0-3,-1-15,4-21,15-43,21-51,17-33,17-18,3-8,-1-2,-6 15,-10 30,-15 27,-12 26,-9 25,-12 22,-5 14,-6 9,-1 9,-3 9,2 5,-2 4,-2 10,-11 18,-20 34,-16 33,-16 26,-16 28,-10 24,7 5,9-15,10-14,6-9,11-21,4-20,11-24,7-19,8-19,8-16,2-12,2-11,0-14,0-25,2-37,6-31,4-18,5-5,2-3,3 7,0 6,-3 11,-3 16,-2 16,-3 17,4 10,-1 10,0 8,-1 2,-1 5,-2 4,0 5,0 7,-1 5,-5 0,-2 0,-2 6,-10 8,-11 15,-12 18,-4 14,1 12,5 3,4-2,8 2,10-3,7-9,10-8,10-5,2-5,5-5,-1-4,2-3,-3-5,-3-8,-3-5,-4-4,2-7,5-9,4-2,5-2,3-4,2-7,0-4,2 0,-5 3,-1 4,-5 5,-5 5,-4 5,1 9,4 12,3 17,5 26,2 25,-2 11,-4 4,-2-7,-1 1,0-4,-2-2,-3-3,-2-6,-2-8,-3-5,-1-10,0-14,0-12,-1-12,1-7,-1-6,1-2,0-15,0-17,-5-17,0-25,-1-30,1-25,2-7,1 7,2 8,-5 3,-1 0,1-11,1 4,0 11,3 11,0-3,0 0,1 0,5 1,1 6,0 10,-2 17,0 16,-2 14,-1 14,4 12,5 4,6 4,3 0,4 1,6 7,12 12,12 12,13 20,6 21,-1 16,-10 12,0 57,-7 37,-8 39,-12 17,-8-8,-7-24,-8-24,-6-24,-2-33,-4-28,0-23,0-21,-1-14,0-17,2-11,0-8,-1-6,1-3,0-1,0-8,0-13,0-13,5-14,0-17,1-9,-1-9,-2-3,-2-3,1-1,-2 9,0 4,0 12,0 4,-1 5,1-2,0-2,0-4,0-1,-5-4,0 0,-1 9,1 10,2 5,2 12,0 11,0 10,1 8,5 5,9 15,17 24,20 22,14 20,9 13,5 8,3 13,0 6,-10-1,-3-7,-1-9,-3-13,-5-14,-6-10,-5-12,-7-10,-5-14,-1-6,-2-7,-6-8,-4-3,-7-3,-1-3,-3-1,1 2,-4-2,-1 1,-4 0,-2 1,-2 0,-1 0,0 0,0 0,-9 0,-13 0,-18-4,-21-11,-12-6,-26-14,-20-13,-14-8,0-2,8-1,14 2,20-4,17 6,13 2,8 2,8 5,3 1,6 5,2 4,0 5,5 3,3 5,7 8,1 5,4 10,0 8,-2 8,3 6,2 3,7 1,10 6,12 6,12 4,9 5,12 8,17 1,26 7,21-1,14-5,15-4,14-7,6-7,-8-9,-21-6,-25-7,-27-7,-19-4,-20-5,-13 0,-12-2,-10 0,-5-1,-4 1,-2 1,0-1,-1 1,1 0,0 0,1 0,-12 0,-18 0,-25 0,-20-4,-15-3,-18 3,-17-1,-17 2,-2 1,15 0,21 2,15 0,12-4,6-6,3-1,0 1,-3 3,-4 1,8 4,4 0,8 2,7 0,6 0,0 5,3 6,0 1,3-2,4-3,9-1,9-3,8-2,5 0,4-1,2-1,2 5,4 10,6 11,4 15,10 14,8 6,7 6,10 4,14 1,8-5,6-8,-3-6,-5-7,-10-7,-7-5,-8 0,-4-1,1-2,1-1,-3-7,-3-1,0-5,-6-5,-4-4,-8-4,-2-2,-4-1,-5-1,-3 0,-4-1,-1 2,-1 0,-1 0,-4-5,-6-1,-10-4,-5-9,-12-5,-30-17,-29-18,-25-22,-3-5,4 4,15 6,13 7,14 12,10 11,5 8,9 8,4 7,3 4,5 6,5 0,6 2,7 3,8 4,7 0,6 4,2 0,3 0,0 0,1 5,4 6,14 14,12 16,10 9,11 10,8 8,9 0,8-2,18-8,15-10,-4-8,-6-11,-8-6,2-7,13-7,7-4,-1-3,-7-2,-5-1,-2-1,0 1,-1-4,-3-2,-5 1,-9 2,-11 1,-12 0,-16 3,-15-1,-14 1,-8 1,-5-1,-3 0,-5-8,-16-8,-15-5,-16-9,-15-2,-23-9,-25-7,-20-4,-4 4,10-1,18 5,9 5,-1 1,-6 7,-6 4,8 7,10 6,4 6,5 5,1 2,2 6,3 2,7 4,3 4,6 5,6 8,8 7,10 6,8 6,5-2,8-3,4-5,6-9,8-4,10 1,21 3,24-5,21-6,11-6,10-5,15-7,6-4,6-10,1-2,-7-3,-15-3,-14 0,-10 2,-3 1,4 4,1 4,6 5,2 3,-5 3,-7 5,-11 3,-7 3,-5 6,-1-1,4-3,6-3,11-2,10-5,2 0,0-2,-6 0,-6-1,-7 0,-9 0,0 1,3 0,10-5,11-5,2-1,-1 0,1 0,-10 0,-7 2,-6 4,-3 1,-6 7,-3 2,-5 5,-4 4,0 2,0 0,-3 0,-2-1,-2 3,-6-3,-2-2,-5-1,-4-1,0-3,2-3,0-2,-4 3,-2 0,1-1,0-1,-1-1,-2-2,-3 0,0-1,-2 5,0 4,0 3,0-3,-1 3,-4-1,-1 1,-4 0,-4 2,-6 2,3-1,-2 2,-5 1,-4 3,-5 2,-6 1,-5 1,-4 1,-7 0,-11 0,-8 0,0 0,0-5,3-1,10-4,11-4,4-1,3-2,3 2,-4-1,-4 2,-1 0,-7-3,-2-3,0-2,2 2,0 0,7 0,6-2,7-2,9 0,5-1,7-1,4 0,6-1,2 1,3 0,1 0,1-1,-2 1,1 0,5 0,4 0,10 5,11 1,8-1,10 0,3-3,0 1,-5-2,-1-1,1 0,0 0,6 0,11 0,12 0,2 4,1 1,0 5,-10 0,-6-1,-11-3,-9-2,-4-1,-8-2,-5 4,-7 1,-2-1,0-1,1-2,3 0,-3-1,5-1,-3 0,1 0,1-1,1 1,1 0,0 0,1 0,1 0,0-4,-5-2,-1 0,-4-2,-1-1,3-3,-4 1,2-3,-2 2,0-2,2 2,0-3,-4 3,-4-1,0-4,1 2,2-1,-2-3,0-2,-3-1,2-2,-1-2,-1 1,-1 3,-3 6,0 2,-1 2,-1 4,0-2,-1 2,1-2,-1-5,1 1,0-2,-5 2,0-5,-5-4,0 2,-3 0,0-5,0 2,-4 1,1 0,-1-6,3-1,-1 0,-2 0,1 1,0 1,2-3,0 0,1-1,-1 2,-3 2,3 0,-2 2,2-4,-1-2,2 1,0 2,-4 0,3 2,-2-1,1 3,5-1,-1 1,-3-5,1-1,-2 0,2-4,3 1,-1-4,0-3,0 1,0 2,-2 4,1 2,3 8,3 4,2 0,-2 3,0 1,-4-2,-4 3,0-1,-2-2,2-2,-1-2,1-6,1-3,-4 0,2 0,-1 2,-3 1,2-3,-3-1,-4 0,1 2,2 1,0 2,-2 1,3-5,2 0,-6 0,2 1,-1 1,1 7,-1 1,-2 0,5 1,0 1,5 2,-1 2,3 5,0-1,1 1,3 4,-1-4,1-3,-2 1,0-3,-2-3,-3-2,1-2,-1-3,-3-4,-6 1,-3 2,-2 1,-4 0,-1 1,2 3,1 2,2 3,2 0,-3 4,0-1,-5-3,0-3,2-2,-2-3,1-1,1 4,-1 0,-4 1,-4 3,-8-1,-8 0,-3 2,0 0,3 2,1-1,3-2,6 3,8-2,10 1,5 6,8 2,-1-1,-2 0,-3-3,-5-3,-2 0,-5-1,-4-3,-5-3,1-2,4-1,-1-2,-1 0,-2 0,1 0,0 4,2 2,4-1,5 4,2 1,3 2,1 0,1 2,0-2,0-2,0 2,0-2,-1 2,-3-1,-3 2,-4-1,-4-2,0 1,-2 3,-2 4,-3 3,2 3,5 1,5-4,8 1,4-1,2 1,0 1,-1 2,0 0,-6 0,-3 1,-4 1,-5-1,-1 0,-5 0,-4 1,2-1,0 0,0 0,4 0,0 0,4 0,3 0,5 0,3 4,2 1,-4 6,0 3,1 1,-4 1,1-1,-4 0,-5-1,-2 0,0 2,0-1,3 2,4-3,8 0,5-1,2-4,0 2,5-2,0 3,2-1,1-3,-2 2,1 0,4-3,-1-2,1-2,-1-1,1-2,-2 4,2 7,-3-1,2 0,3-3,2-2,4-2,1-1,2-2,0 0,0 0,1-1,-1 0,0 1,1 0,-1 0,0 0,0 0,0 0,0 0,0 0,0 0,0 0,0 0,0 4,4 2,11 4,15 0,16-2,14 4,8-3,7-1,8 3,7-3,10 0,10-3,3 2,1 1,-11 2,-9 0,0 8,11 4,9 7,3 8,-1 6,-3 4,-3 8,-3 7,2 2,5 3,-1-5,-9-4,-15-9,-4-3,0-1,8 1,6 1,2 1,3-2,-4-1,-5-1,-2 4,-5 0,-6 2,-5-4,-8-1,-10-3,-11-5,-10-5,-6-7,-9-3,-4-2,-6-4,-4 0,-4-3,-3-4,-2-3,0-3,-1-1,0-2,0-1,0 1,1-1,0 0,-5 0,-5-3,-10-2,-10-8,-9-11,-11-10,-5-11,-3-12,-8-9,-6-6,-9-3,-3 2,-1 0,6 1,3-2,6 4,10 2,11 6,9 7,8 3,9 7,3 7,7 5,-1 5,4 6,2 4,4 0,-3 4,0 3,2 5,1 3,0 3,4 1,-1 0,1 1,0 0,0-1,1 1,-1-1,4 1,7 7,9 12,14 16,20 15,17 15,11 6,2 0,-2-5,2-3,-1-2,-1 0,7 0,2 8,2 10,-5 4,-9-4,-14-6,-9-7,-9-7,-14 0,-7 7,-5 6,0-2,-4-3,-1-1,-3-7,0-5,-1-8,1-7,3-6,-1-1,-4 0,-3-3,1-1,-1-2,-1 0,-2 2,-3-1,-1-4,0-4,-1-5,-1-7,1-3,0-4,-1-1,1-1,0 0,0 0,0 0,-5 0,0-3,-5-3,0-2,-3-6,0-8,-1-10,2-15,-3-18,3-16,-2-5,-3-3,-2 2,-3-1,-7-4,-1-8,-6-3,-5 2,-4 5,1 12,-4 9,-4 12,-2 0,-4 5,-6 3,-12-2,-18-5,-3 1,-5 1,4 8,8-2,16 5,16 7,9 6,8 5,4 3,-2 7,-3 3,-3 0,-2 4,2-1,4 3,1 3,8 5,4 1,6 3,4 0,4 2,5 0,4 0,2 3,2 7,2 9,4 15,2 19,4 17,9 10,4 9,8 10,8 15,0 10,3 9,-2-5,0-2,-1 4,1 4,1 6,8-2,-1-14,4-4,3-11,0-7,-6-11,-6-9,-6-14,-10-15,-6-11,-6-10,-6-9,-4-9,-4-8,-2-5,0-2,-2-1,1-1,0 0,1 0,-1 1,1 1,0-5,0-10,0-10,0-15,0-14,-5-15,-5-12,-10-20,-6-5,-3-3,0 5,-1 11,1 8,-3 11,-1-1,6 0,2-1,2-4,0-2,4 4,0 3,5 5,4 5,3 2,4 1,-3 4,1-1,-5 3,1 4,1 2,2 5,2 1,2 4,2 4,-1 9,2 0,-1 4,0 7,0 5,0 6,1 1,-1 8,0 12,9 16,7 15,5 13,12 13,14 18,12 13,13 21,-2 6,-2-6,-6-3,-8 4,-10 3,-7 5,-10-6,-5-17,-3-14,-4-20,-4-17,-5-11,-3-10,-1-11,-2-1,-1-6,0-2,0-3,1-7,-1-2,1-4,-1-2,1-1,0-1,0 0,0 0,1 0,-1-3,-9-16,-7-20,-14-26,-6-24,-6-13,-4-2,-4-3,-1 3,-2-1,5 2,2 0,3 5,6 6,4 6,3 5,8-1,2-13,-3-16,1-3,1 6,3 4,1 6,4 7,-2 12,-2 8,3 15,3 10,3 11,3 10,3 10,1 8,2 5,-1 3,0 1,1 2,0-2,-1 6,0 8,5 11,5 20,1 22,4 31,-2 20,7 8,12 7,14 9,16 5,16 4,8-16,-3-17,-6-16,0-13,2-12,3-7,2-6,-1-7,-1-3,-6-3,-7 0,-6-3,-11-3,-8-6,-4-5,0-5,-2-2,5-2,5-6,-2-1,-5-4,-4-5,-5-4,-2-2,-8-4,-7 0,-5 0,-6-1,-2 0,-2 0,-2 0,0-3,2-2,-1-8,0-11,-4-14,-1-13,-4-12,-4-3,-5 2,-4 1,4 1,-6-8,-1-4,3-3,0-2,2 1,2 5,2 5,2 11,5 11,3 9,4 7,2 3,1 8,-4 2,-1 0,0-6,-3 1,-1 1,2 3,1 6,3 4,2 4,-1 4,2 1,0 0,1 0,-1 2,1 3,-1 10,0 24,0 32,0 21,4 13,2 14,4 22,0 14,-1 4,2-4,7-13,6-4,3-8,1-9,1-11,-6-17,-6-14,-6-13,-5-12,-3-17,-3-4,-4-9,-4-4,-3-5,-5-5,1-5,3-3,-2-1,3-2,-2 0,-3-4,-3-7,-2-8,-3-6,-1-8,-1-2,0-3,-5-4,-5-4,-2-2,-2-1,-3 2,-4 2,-6 0,-4 2,0 1,1 3,1-4,-3-9,-5 1,-9 1,-10 0,-4 4,0 11,9 6,10 5,8 5,0 8,1 4,-1 5,-1-2,-3 0,6 0,-2 2,6 1,2 1,7 1,5 0,10 0,5 0,3 0,5 0,4 0,5 0,4 0,-2 0,-1 0,1 5,-3 1,-4 8,-1 6,-1 5,0 5,-1 4,2-1,-1-1,1-2,4-6,3-2,2-6,3 0,0 1,1 6,1 8,-1 3,1 1,-1 2,1-1,-1 0,0 0,0-1,0-2,0-6,0-4,0-1,0-5,0 0,0 1,0 2,0 1,0 2,-5-3,0 0,-1 0,1-3,3 1,-1-5,-2-2,-1-5,1-2,-4-2,-5-2,-3-5,-4-6,-2-5,-7-5,-2-7,-4-4,-1-4,-3-6,-2 1,0-2,-1 3,3 2,3 5,4 3,8 7,3 2,6 6,6 4,3 5,0-1,1 0,1 2,1 1,2 2,2 1,-1 1,1 0,1 0,-1 0,0 5,0 5,0 10,4 11,3 8,2 7,6 8,4 4,7 0,9 0,2-6,8-4,1-4,1-6,2-5,-4-8,-1-1,2 2,1-4,1 2,2 2,5-4,6 0,11-5,4-5,1 0,-6-3,-10 3,-2-2,-3 2,2-1,5-2,8 1,2 0,2-2,-5-3,-4-2,-6-1,-3-2,2 0,-2 0,4-1,4 1,4-1,4 1,-3 0,-3 0,-6 0,-3 0,-8 0,-7 0,-8 0,-5 0,-2 0,-4 0,5 0,1-5,4 0,10-5,1 0,6-3,0 0,-6 3,-1 4,-4 1,0 4,-2 0,-4-4,-7-1,1 2,-5 0,-2 1,-5 2,0 0,-3 0,1 1,2 1,2-1,0 0,-1 0,3 0,0 1,4-1,4 0,-1 0,-2 0,4 0,-3 0,-2 0,-4 0,-1 0,-6 0,2 0,2 0,-3 0,1 0,3 0,-2 0,5 0,-1 0,0 0,1 0,2 0,-3 0,-1 0,-4 0,-4 0,-4 0,1 0,0 0,-3 0,3 0,1 0,-3 0,-1 0,2 0,1 0,-1 0,-3 0,-1 0,-1 0,-2 0,0 0,0 0,4 0,2 0,-1 0,-1 0,-1 0,-1 0,-1 0,-1 0,0 0,0 0,0 0,0 0,-1 0,1 0,0 0,0 0,0 0,0 0,0 0,0-5,0-1,0 1,0 0,5 2,1 1,-1 1,-1 0,0-3,-2-1,-1-1,0 2,-1 1,-1-3,1-1,0-3,-1-1,1-1,0 0,0-2,5-3,0-3,1-2,-2-2,-1-2,0-3,-3-3,1 0,-1 1,-1-2,1-2,0 3,0 2,0 1,-4 1,-2-2,0-2,2 1,0 6,-2 1,0 3,-1-1,-2 4,1-1,-4 5,-4 0,2-3,-2-2,2 2,-2-2,4-4,-3 1,-2-1,2 0,-1-1,3-1,-2 1,-2-2,1-4,0-1,3-1,-2 3,2-1,-1 3,-3 0,3 1,-2 0,2 1,-1-1,2 1,4 4,2 1,4 5,2-1,-4 4,-1-2,-3-2,-1 2,-2-2,0 3,2-2,4 3,-3-7,-3 1,0 0,2-8,3 2,2 1,3-1,-4-5,0-1,-3-1,-1 6,-3 2,1 1,-1 4,1 1,-3-2,3-1,3-1,2-3,-1 0,-4-2,0 0,2 5,-1 1,0 3,-1 2,0-3,0 4,-4-2,0 2,0 1,2 0,-1-1,-2-2,-3 1,-2-1,-2-2,-1 2,-1-1,5-2,1 3,-1-1,-1-2,4-1,-1 2,5 0,-1 2,2 1,-1 2,-2-1,2-2,-2 2,2-2,0 2,-3-1,1 3,0-3,3-1,-3 1,4-1,-2-2,-2 2,1-1,-1-1,2 1,-1 0,2-1,0-3,-4-2,-2 4,-3 0,-2 3,-1 0,0-1,-2 2,1-1,0 2,0 0,-5-8,0 2,4-2,-2 0,4 2,3-3,0 2,-2 0,1-1,-1 0,0-1,-2 3,0 0,1 4,-1 0,-4 0,-1-4,-5-1,-4-3,-5 0,2 2,-6 2,2-1,3 5,7-2,4 0,-1 2,1 0,6 2,3 0,7 1,0-1,0 2,-2 3,-3 3,0 3,-3 1,0 1,-5 1,-2 1,-3-5,-2-1,3 0,-3 1,1 1,-2 1,1 1,2 0,3 1,-1 0,0 1,1-1,1 0,3 0,1 0,-3 0,-2 0,-3 1,-5-2,-8 1,-11 0,-1 0,-2 0,3 0,1 0,8 0,2 0,5 0,7 5,8 1,0 4,2 0,0-2,-5 4,-1-3,-3-1,-1 3,-2-3,-5 0,2-4,3 0,4-3,3 0,-2-1,1 4,0 6,3 1,1-2,1-1,5-3,-2-2,-2-2,4 0,1-2,4 1,1-1,-1 1,2 4,4 2,-1-1,1 0,3-2,-1 3,-3 1,-1 3,-2 5,2 0,-2 1,3-3,-3 3,-2-3,2 1,-1 3,3-2,-3 1,4-2,-2 1,2-3,-2 3,2 1,-1-1,1 1,-2 2,2 2,3-1,3-1,2-3,2 1,2-3,0 1,0 2,1-1,0 1,-1-3,1 2,-1-2,0-4,4 6,2 1,4 0,0 4,3 2,4 1,3-2,2-2,2 2,2 1,0 1,1 1,3 5,11 2,7 0,8-5,7-2,7-2,4-4,-1-6,-5-3,-10-1,-5 0,-4-2,3-3,7 4,9 0,8-2,7 0,3-3,0 0,-2-1,3-1,4 0,8 0,4-1,-2 1,-9 4,-12 6,-10 2,-4-3,3 3,9-1,7 2,3 3,0-1,-3 1,-6-1,-8 0,-4 7,-4 7,-4 9,-3 2,2 2,-1 4,0-3,-2-3,-6-5,-2-4,-5 2,-5-5,-5-2,-3-7,-7-1,-7-5,-6-3,-4-5,-4-1,-1-4,-1 0,-1 0,1-1,0 0,0 0,1 1,0-5,0-5,0-5,-5-6,-4-6,-7-8,-4-4,-8-2,-4 1,-4-1,-5 1,-5 4,2 3,3-1,1 1,2-4,0-3,-4-4,-3 2,-2-2,-6-1,-8 2,-6 4,-1 5,-1 3,6 3,10 6,5 2,1 1,-3 3,-12 5,-2-1,-10 2,-4-2,-2-2,-1-5,5 2,2 4,5 3,6 5,4 1,0 4,5 4,3 7,2 1,-5 3,4 3,-4 8,-1 8,0 10,6 13,1-1,9-5,8-1,8-7,4-4,1-7,3 2,5-1,3-2,4 2,1 5,2 0,1 3,0 2,0 2,4 0,5-5,2-1,2-1,4-4,3 2,2-2,7-2,5-6,7-3,0-2,2-3,2-2,-3-2,1-5,-4-2,-3-4,-4-2,-3-1,2 0,4-1,0 0,8 0,4 0,7 1,9 0,9 0,2 0,-4 0,-4 0,-1 0,1 0,6 0,10 0,6 0,3 0,-2 0,-8 0,-13 0,-14 4,-11 3,-10-2,-2-1,-2 0,-1-2,-1-1,-6-1,-2 0,-5 0,-4 0,-4 0,-4-1,-2 1,-1 0,-1 0,0 0,-1 0,2 0,0 0,-5 0,-10 0,-6 5,-14 0,-17 1,-23 3,-10 0,-5-2,0 3,2 8,-5 10,-5 8,-3 4,3-2,0-3,9-2,5-3,13-6,11-4,5 0,10-4,2 0,4-2,1-4,2 0,7-1,4-2,7-2,5-3,2 0,-2-2,0 0,0 4,1 5,-2 2,2 3,-2 0,-2 0,0 0,0 0,2-1,4-3,2-4,4 2,3-1,1 0,0-3,1-2,-1 0,0-2,1 0,4 0,9-5,8-6,4 0,6 1,2-2,4 1,5-2,2 1,13-1,13-4,12-2,9 1,7 0,-1 3,-4-1,5-2,6 3,8 3,2 4,-6 3,-8 4,-8 0,-3 1,1 1,-1 3,-9 3,-3-1,-12 3,-8 1,-9-3,-14-2,-7-1,-10-2,-6-1,-8 0,-1-2,-4 1,-1-1,1 1,-1 0,1-1,0 1,1 0,-1 0,1 0,0 0,0 0,1-4,-1-6,0-6,0-13,0-5,0-3,0 2,0 2,-5 2,-1 3,-3-4,-2 0,-1 1,-1 1,-1 2,1-4,4 0,2-4,-1-4,0 0,1-2,3-2,-3-3,0-2,1 0,1 2,-2 6,-5 4,0 6,3 2,1 7,3 3,2 4,2 5,1 4,1 4,-1 1,0 1,0 1,1 0,-1 0,9-1,7 1,10 4,9 0,6 6,7 7,3 12,2 11,3 18,8 17,0 6,3 0,-2 3,3 4,-4 1,2-3,-7-3,-4-2,-7-6,-8-4,-9-9,-8-7,-6-8,-7-9,-4-1,-4-4,-2 2,-1 0,0-4,-1-6,1-3,1-1,-1-5,1-1,0-2,0-4,-5 0,-1-1,1-3,1 3,1 0,-4 2,1-1,-1-1,-1 2,-1-2,-2 3,-5-1,1 2,-1 3,2-1,-1 1,2-1,-2-5,-1 2,-4-2,3-3,-6-2,-2-2,2-1,2-2,4 0,0-1,-1 1,3-1,3 1,4-1,4 1,-3 0,1 0,0 0,3 0,1 0,-4 0,0 0,-5 0,-3 0,-1 0,-1 0,3 0,-2 0,-3-4,2-1,-1-6,4 1,-3 2,4 1,-2 3,-2 1,1-2,-1-1,2 0,-1 2,2 2,4 0,3 2,2 0,2 0,2 0,0 0,1 0,-1 0,1 0,0 0,-1 0,0 5,0 1,0 3,0 6,5 0,0 1,5 3,0 2,3-2,4 0,-1 1,0-4,3 2,7-4,2 1,11-2,2 0,3 3,0 3,-1-1,2 0,-3-3,-4 0,-3 3,0 2,-1-3,-2 1,-3 1,4-2,0 0,-6-3,1 1,-3-3,-3-2,-4-4,-1-3,-4-1,1-2,2 0,-2-1,1 0,3 1,3 0,1 0,-3 0,0-1,-3 1,0 0,2 0,-3 0,1 1,-2-1,-4 0,-3 0,-3 0,-3 0,4 4,1 1,-2 6,4-2,5 0,0-3,2-1,-1-2,-4-3,2 0,-2 0,-2 0,1 4,0 1,-2 1,-2-2,-2-1,-2-1,0-1,-1-1,4 0,2 0,-2 0,5-1,0 6,-2 1,-1-1,-3-1,-1 0,-1-3,-1 1,0-2,4 0,2 0,3 0,1-1,-1 1,-3 0,-2 0,-1 0,-3 0,1 0,-2 0,1 0,0 0,0 0,-1 0,1 0,0 0,0 0,0 0,0 0,0 0,0 0,0 0,0 0,0 0,0 0,4 0,2-5,0 0,-2-1,4-3,-1-4,0-5,-2 1,-2 0,-1 1,-1 0,-1 3,0-2,-1-1,1 1,0-1,-1-6,1-5,0-1,0 0,0-5,0-1,-4 1,-2 3,-4-8,0-2,-3 3,-4-2,2 1,2 3,4-1,0 1,0 2,-2 2,1 3,-3 4,-2 4,0 4,-1 1,1-1,0-3,-2-2,1-6,0-3,2-2,0 2,1 1,-1 1,-3 1,3-4,-2 0,2-1,4 2,3 2,-1 0,0-2,1-2,-1 0,0 7,-4 2,2 1,1 4,4 2,-4 2,1 0,2 2,-3-6,1 1,-4-2,1-1,3-7,-3-3,2 0,-3 0,0 2,0 0,-5-4,2 0,-1 0,2 2,-1 2,-3 0,-6 2,-8-5,-3 4,-9 2,-5 1,-8 4,-3 2,1 3,1 5,1 4,-1 2,-6 7,-8 3,-10 5,-4 4,0 5,-3 2,0 3,7 1,-4 6,-10 0,-6 0,1-1,10-2,11-1,11-1,12-2,11 1,6-4,0-3,3-4,-1 0,1 2,4-2,1 0,4-1,4-4,4 1,0-2,4-2,4-2,4-2,0 3,0 0,3 4,1 0,2-2,1 2,1 0,0-2,0 1,0 1,5 1,1 4,4 0,5 1,-1 2,3-1,-3 4,1 4,-1 2,0 0,3 0,6-1,10 2,10-2,17 0,11 4,10 2,6-6,4-2,0-4,3-8,2 0,2-2,-2-3,-1 2,-6-1,-11-2,-14-2,-13 0,-12-4,-7 6,4 0,4 3,8 1,10-1,3 1,0 4,3-1,-5 3,-4-2,-3 0,0 8,-7-1,-5 1,-5 1,-5 5,-3-1,4-3,-1 0,0 5,-1 2,-1-5,-1-2,4-6,1 0,-6 0,-2-3,-5 1,-2-3,1 1,2 3,-4-3,2 2,-4-2,1 1,2-2,-1 0,0-1,-3 2,2-2,1 2,0-2,0-4,-2-1,-4-4,-3 3,-3 1,-3-2,0-1,3 3,1 5,0 0,-1 2,3 0,5 4,0 1,-2 1,2-3,-1 0,-2 1,-4 3,-2-3,4 0,-1-3,-1 1,-1-4,-1-3,-1 2,-1 3,-1-1,0 1,-1-1,1 1,0-1,-1-3,6 5,0 0,1-2,-2-3,-1-4,0-3,-3-1,5-2,1 0,-1 3,-1 3,0-2,-3 0,0 0,0-3,-1 5,-1-1,1 1,0-1,0-3,-1 0,1 3,0 2,0-2,0-1,0-1,0-1,0-1,5 3,1 2,-1-1,-1-1,-1-1,0-1,-2 0,-1-2,0 0,0 0,0-1,0 1,0 0,0 0,-1 0,1 0,5-1,0 1,1 0,3-4,-1-2,0-4,2 0,0-3,-3 1,-2-3,3 3,0-7,-2 2,3-3,-1-1,-1-6,-1-3,-3 0,-2 0,0 0,-1 7,0 2,-1 0,1 4,0 0,0 0,0 1,0 0,0 2,0-4,0-6,0 4,0 0,-5-6,-1-2,1-2,1-2,-4-3,0-2,1 0,-2 2,0-2,2 2,2-4,2 2,0 3,2 3,1 5,-4 5,-1 0,-4 4,-1 1,2-2,-4-6,3-3,-4-6,-2-3,0 3,-1-4,2 1,-1 2,2-2,-5 1,-5-2,2 0,1 2,3-1,-4 1,-3 2,2 2,-2 2,-4 2,0 1,-4 5,0-3,-1 2,-2 2,-1 4,3-1,2 4,2-5,-3-5,-5-1,-4-2,0 0,-6-2,-4-3,-6-1,-7 1,0 0,0 2,8 6,5 2,6 5,2 5,0 0,-6 2,-8 2,-11 3,-8 2,-3 1,-2 0,4 2,2 4,6 1,1 5,-2 3,-1 5,-6 4,1-3,5 0,10-4,7 1,8 0,8-2,5 1,4-1,9-1,0-2,6 2,0 3,-1-3,1 2,-1-2,2 1,-2 2,3-2,-1 2,-4-4,-2 2,1-3,1 3,-3-3,3-4,4-1,0-4,2-1,4-2,1 0,4 0,0-1,2 0,0 1,1 0,0-1,-1 1,1 0,-1-4,0-1,-4-1,-2 1,0-2,-2-1,-6-3,0 1,-1-3,2-4,-3 2,3-2,-1 3,-3-1,2-2,-2 1,4 0,-6 2,0 4,0 2,2 4,5 3,3 1,5 0,-2 1,0-1,0 1,-6-1,-2 5,-2 1,0 4,0 4,2 6,-1 6,2 8,3 12,4 11,3 12,1 10,1-3,2 1,4-9,1-7,5-1,-1-2,0 2,0 4,1 0,1 3,4-7,-2-4,2-3,-2-7,-3-5,-4-8,-3 2,-2-2,-2-2,0-6,0-4,-1 0,1 1,-1 0,1 5,-1 4,1-6,0-1,0 0,0-5,0-1,0-4,0-4,0-4,0-2,0 1,0 2,0 1,0 7,0-2,0 3,-4 2,-1-1,-1 0,1-2,2 0,1-2,1-4,-4-2,-5 1,-1-1,2-1,-3 2,0 0,4 0,-2 1,1 0,-3 2,1 0,3-2,2-2,2-3,2-3,1 0,1-1,1 0,-1-1,1 0,-5 1,-2 0,1 0,-4 0,0 0,2 0,1 0,-2-4,-4-7,0 0,-3-3,2 0,3 4,-1-2,0 1,-1-1,-3-4,1 2,-2-2,2 2,-1-1,-2-2,1-3,0-1,2 1,-1 0,3 4,-2 1,-3-2,3 1,-2 0,1 3,1-2,1-2,0 2,-4-1,-2 2,-3 0,2-3,1-3,-1 2,2 1,1 1,3 0,0 4,-3-2,2-3,-1 3,2-2,4 2,-2-1,3-2,2 2,-3-1,2 2,1-1,2 2,2 0,1-4,-3 3,0-2,-1 1,2 1,2-3,0-3,1 2,1 1,0 2,0 3,0 0,0 3,1 2,-1 2,0-2,-5-5,0 0,-1 3,2 2,1 2,1 2,1 3,0 0,1 0,1-4,-1-2,0 1,0-4,1 1,-6 0,-1 3,1 2,-4-8,0-2,2-3,-4 2,2-6,2 0,1 0,-1 2,-1 2,2-3,1-2,-2 4,0-2,-3 5,-1-1,2-3,3-1,-2 1,0 1,2 2,-3-1,0-5,-2-5,0 3,-2 1,1-1,2 0,4 4,-2 4,0 2,1 2,-1 3,-5-2,0-3,3 1,-2-2,1 1,3 3,3 3,1 2,-2-1,0 0,0 1,2 1,2 1,0 2,-3-4,-5-5,-1-2,1 3,3 1,-3-1,1 0,-2-2,1 1,-3-3,1 1,2 2,0 0,0 0,-2-2,1 1,3 2,-2-1,0-4,2 2,-1-4,1 3,0-2,3 3,2-3,-3-1,0 1,0 3,2-1,2 3,0-3,1 3,-4-4,0-2,-1 2,2-2,-3 1,-5 1,0 1,2 3,2 4,-1-2,0-4,2 0,2-2,-2 1,0-2,1 3,1-2,-2-3,0 2,1-1,-3 2,0 3,2 0,2 1,-3-2,1 2,-4-3,0 1,-2 3,2-1,2 0,-3 2,3 4,1-4,-1-4,-1 0,-1-1,-4-1,1 0,-2 1,2-1,-1-3,-3 2,3-1,3 1,4 5,-2-1,2-3,2 0,-3 0,1 0,1 0,-2 1,-4 0,0 1,2-2,3 2,4-2,1 2,2-1,1 1,-4-2,-1 2,-1-1,2 1,2-2,0 2,1-2,1 2,-4-1,-2 1,0-2,2 1,1 0,-3 1,-1-2,-3 2,0 3,1-2,3 2,-3-3,1 1,2 3,1 2,3 3,-5-4,1 1,-4 0,1 2,0 2,3 0,2 1,2 1,1 0,0 0,2-4,-1-1,-4-5,-1 1,0 0,1 2,1 3,0 1,2 2,1 1,0 0,0 1,0-1,0-4,1-1,-1 0,0 0,0 2,0 1,0 1,0-3,0-3,0 2,-5 1,0 1,-1 1,2 1,1 1,1 0,1 0,0-4,1-2,1-3,-1-2,0 3,1 1,-1 3,0-2,0-1,0 1,0 2,0 1,0 1,0 1,0-3,0-1,4-1,2-2,4-1,4-3,5 1,3-2,3 1,0 2,2 4,-1 2,5-3,5 1,7-4,-2-4,-2-1,-3 4,-4 3,-4-1,4 0,0-2,-2 0,4-2,0 2,3-2,0 1,6-3,5 3,2 3,3 3,0-3,-5-3,-1 0,-5 3,1 1,-5 0,-8 0,-4 1,-3 2,0 2,-1 2,1 1,5-5,7 0,6-1,5 2,3 1,2 2,1 0,1 1,-5 0,-2 0,-4 0,0 0,-4 1,-3 3,-3 2,1 4,-5 0,-3-1,-1 1,-5 5,0-2,-1-2,-2-3,0-3,2 2,-2 0,0-2,2-1,-2-1,1-2,-4 0,-2 3,-4 2,1-1,4-1,0 0,-2-3,1 0,-2 4,4 0,-2 1,2 3,4 0,2-2,-1-2,0 3,1 0,3 2,1 5,1 4,2 2,-1-1,-3 0,-2 0,-4-2,0-1,1 3,2 4,-1 4,3 6,4 6,-3 4,0 4,0 2,0 2,1 0,2-4,4-5,3-2,-1 0,-1-1,-1-4,-2-3,5 1,0-1,-1 3,-1-1,-1 4,-2 2,0 0,-2 6,1 2,-1 8,-4 1,-1 1,0-2,-3-5,-1-4,-2-9,-4-12</inkml:trace>
</inkml:ink>
</file>

<file path=ppt/ink/ink15.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7-01-19T20:58:40.82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E7E13CB-85B6-499C-951E-1695073DDE87}" emma:medium="tactile" emma:mode="ink">
          <msink:context xmlns:msink="http://schemas.microsoft.com/ink/2010/main" type="inkDrawing"/>
        </emma:interpretation>
      </emma:emma>
    </inkml:annotationXML>
    <inkml:trace contextRef="#ctx0" brushRef="#br0">0 0</inkml:trace>
  </inkml:traceGroup>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3-18T19:59:31.041"/>
    </inkml:context>
    <inkml:brush xml:id="br0">
      <inkml:brushProperty name="width" value="0.16" units="cm"/>
      <inkml:brushProperty name="height" value="0.32" units="cm"/>
      <inkml:brushProperty name="color" value="#00FF00"/>
      <inkml:brushProperty name="tip" value="rectangle"/>
      <inkml:brushProperty name="rasterOp" value="maskPen"/>
      <inkml:brushProperty name="ignorePressure" value="1"/>
    </inkml:brush>
  </inkml:definitions>
  <inkml:trace contextRef="#ctx0" brushRef="#br0">6069 2739,'0'-5,"0"-5,4-1,6 1,2-2,2 1,4 2,2 3,0-2,-1 0,5 3,4 0,1-2,-1 0,0 1,0 1,-1 2,-1 1,5-2,0-2,0-4,3 0,1-3,-2 1,-2 3,-2 2,-2 3,1 2,-3 1,1-4,-1-4,0-2,5-2,1-1,0 4,-1-2,-1-3,-1 2,-11 2,-11 8,-16 8,-11 8,-5 3,-4 1,4 3,6 3,2-3,5-1,-1-3,-2 0,3 1,1 3,1-3,-4 1,2 1,-2-2,1 0,0 2,1 1,0-2,1 1,2 0,0-2,0-1,-1 3,0 2,-2 1,-3 2,-3-4,1 0,4 1,0 0,-2-2,2-2,3 3,-1-4,-2 1,0 2,-1-3,2 0,3 3,-1-3,1 1,-2-4,6-2,7-4,18-8,18-12,11-8,7-10,2 2,1 0,-6 1,-11 1,-9 5,-4 2,-4 0,-1-1,-1 3,6 0,2-1,-5-2,-1 4,-1 3,0 0,1 3,-5-2,0 3,5-3,-1-3,-1-3,1 2,1-1,-5-1,0 1,-4 1,0-2,-2-2,1 4,-2 7,-3 11,-4 13,-6 18,-7 13,-8 6,-4 8,-4 3,-2 0,0-7,-2-4,1-1,5-6,1-5,5-1,0-7,-1 0,2-1,0-5,1 2,1 0,-4-5,2 0,3-1,4 1,-1 0,1 2,-3-3,1-2,1 1,0-3,-1 0,3 1,-3-2,1 1,-3 1,2 3,1 1,-1-3,0 0,2 1,-1-2,0-1,2 1,2 3,6-16,16-18,19-28,11-24,16-19,5-8,5-7,-11 6,-7 5,-8 14,-7 10,-8 12,-8 9,-8 10,-3 9,-3 4,0 6,4 1,-1-2,2-2,2 1,3 0,3-4,1 0,1-3,1-2,-5 1,0 2,0 2,1-1,0 0,2-2,1 4,0 4,0 5,-3 1,-2 1,1-4,-1 3,4 1,-1 3,2-3,0 1,-4 4,-10 18,-15 14,-16 15,-17 18,-12 12,-6 1,-7 6,-1 1,1 1,7 0,4-2,1-7,6-5,6-12,9-10,9-10,9-5,1-5,-2-7,2-2,2 0,-2-3,-4 0,1 7,-2-1,1 0,5 6,-3 2,-2 2,-4-2,2 0,3-6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3-18T20:00:17.343"/>
    </inkml:context>
    <inkml:brush xml:id="br0">
      <inkml:brushProperty name="width" value="0.16" units="cm"/>
      <inkml:brushProperty name="height" value="0.32" units="cm"/>
      <inkml:brushProperty name="color" value="#00FF00"/>
      <inkml:brushProperty name="tip" value="rectangle"/>
      <inkml:brushProperty name="rasterOp" value="maskPen"/>
      <inkml:brushProperty name="ignorePressure" value="1"/>
    </inkml:brush>
  </inkml:definitions>
  <inkml:trace contextRef="#ctx0" brushRef="#br0">7550 4608,'0'0,"0"0,0 0,0 0,0 0,0 0,0 0,4-9,7-7,5-5,8-13,5-12,2-4,0-2,-1 0,3-1,0 0,0 1,-3 0,4 5,-1 1,-1 0,-2-1,-1 3,2-4,2-2,-2-2,3-5,1-5,-7 2,-4 4,-4 1,1 7,3 3,1 0,5-1,2 2,0 1,3 3,0 9,-2 4,-6 8,-8 7,-7 4,-5 5,-5 2,-2 2,-1 5,0 6,-5 13,-6 17,-4 13,-10 15,-2 9,-4 4,-3 5,-5 1,-4 12,-4 10,3 3,3-3,1-9,0-12,-4-13,-2-7,-2-6,-1 3,-1 3,4-1,1-3,-1-1,0-2,3-7,10-10,4-7,9-3,4-6,4-8,4-10,4-4,3-6,2-2,0-1,-3-5,-2-15,-5-29,1-24,1-22,6-24,12-27,14-10,10 0,14-5,6 0,9 6,0 11,0 22,-8 23,-11 24,-11 21,-6 15,-7 15,-8 11,-4 12,-6 8,-15 32,-18 31,-22 27,-15 27,-9 14,1 10,3-2,10-17,12-17,6-19,5-17,11-16,5-14,7-15,6-11,5-12,4-3,2-6,1-4,0-29,5-34,0-28,5-18,9-16,13-17,11-4,6 5,8 16,-2 20,-5 21,-8 21,-7 23,-9 19,-9 13,-13 15,-14 28,-25 40,-19 39,-14 48,-3 34,-4 10,-2 2,-6-13,-2-19,1-27,10-29,12-28,17-26,17-23,11-17,10-25,14-34,23-41,28-41,13-35,3-9,2-2,5-3,6 4,6 15,3 14,0 23,-13 25,-17 25,-19 21,-9 25,-7 27,-9 33,-9 33,-10 37,-11 32,-8 16,-6-1,-5-15,0-27,-2-29,5-22,5-20,7-20,5-13,7-19,14-15,15-36,13-26,12-11,9-7,7 4,1 11,-4 15,-9 15,-10 17,-9 20,-12 18,-10 30,-12 50,-17 37,-19 44,-21 28,-8 13,-2-11,1-18,2-28,6-32,13-27,7-28,10-24,9-17,10-20,20-41,15-46,19-35,33-35,23-20,10-6,-5 16,-17 32,-17 32,-12 33,-14 34,-11 37,-3 46,-5 31,-11 44,-15 50,-12 21,-10 14,-6 0,-1-11,0-23,-1-36,4-37,0-30,0-22,-2-19,-2-17,-1-15,-5-15,-6-12,-3-9,2-7,7-3,4 0,6-6,10-9,17-3,10-2,11-1,9 8,4 9,-7 16,0 14,-2 12,3 13,3 11,4 12,5 12,-4 10,-4 0,-4 2,-8 3,-5 6,-6 2,-11 1,-10 4,-14 3,-7 1,-5-2,0-3,-1-8,-3-4,-9-4,-11-8,-12-4,-14-4,-6-5,-1-8,9-2,10-3,8 1,0 8,-2 9,-3 8,-5 12,1 5,13 0,11-6,13-7,13-9,14-11,11-8,14-11,12-5,14-7,17-2,22-2,21-2,12-1,1 5,5 4,8 8,12 8,4 3,-7 5,-9 3,-5-1,-3 6,4 3,-2 1,-15 5,-16-3,-21-2,-13 3,-14-3,-10-3,-3-4,-2-3,-2-2,-3-6,-1-3,-5-3,-6-1,-5-3,-5 1,-4-1,-1 0,-5 1,-6-1,-6-4,-17-5,-29-10,-22-6,-13-3,-7 0,-5-1,-12 6,-13 10,-4 9,7 9,18 8,20 1,21 5,10-2,7 0,4 3,3-2,0-5,5-3,5-4,9-3,10-1,8-1,7-1,3 0,3 0,0 1,10 0,6 4,7 1,0 6,8-2,10 0,20 2,26 4,15-2,3-2,1-3,9-3,6-2,9-3,-1 1,-14-2,-17 1,-18-1,-8 5,0 1,9 1,10-2,4-1,0-5,-11-3,-12 0,-10 0,-11 2,-10 1,-4 1,1 0,-2 1,-2 0,0 0,-5 0,-3 1,-7-1,-6 0,-5 0,-5 0,-4-9,0-20,-5-27,-11-21,-6-25,-10-11,-6-13,-11-8,-10-1,-3 4,-6 6,-2 8,-4 6,3-4,4-5,9 2,6 10,12 16,8 20,2 16,-4 16,-10 12,-12 16,-17 24,-12 26,-5 25,4 15,8 2,4 1,-2 0,-2-1,-5-1,-1-5,4-6,3-11,10-11,13-7,11-13,12-13,7-14,8-20,7-24,14-30,27-28,21-28,16-9,8 6,-4 22,-10 22,-12 20,-14 24,-14 18,-10 15,-12 22,-20 49,-23 45,-23 41,-21 34,-6 13,10-12,13-29,19-35,18-32,14-31,10-24,7-17,21-27,37-43,36-32,23-31,23-39,14-13,-3 5,-7 22,-26 32,-22 32,-24 29,-20 29,-13 31,-10 37,-4 28,-8 19,-4 22,-7 8,-2 2,-3-8,-1-18,0-21,-1-23,2-21,-1-16,0-14,6-12,9-17,16-17,16-18,9-13,13-4,2 1,-4 10,-16 17,-10 17,-13 14,-15 17,-13 20,-17 30,-12 33,-16 25,-4 8,-1-6,7-13,7-17,9-22,11-20,6-16,7-12,4-9,9-14,18-14,16-13,15-13,10-5,2 3,-6 8,-10 11,-14 15,-13 10,-12 7,-9 15,-18 22,-24 26,-24 19,-14 6,-4-1,3-10,-3-8,-11-11,-11-8,-11-12,0-11,6-9,9-10,6-5,1-3,0 2,0 0,3 2,2 2,8 5,12 3,8-1,14 0,9-2,11 0,8-2,8-1,3 0,4 0,1 0,4 0,11 0,19 4,21 2,14 0,8 2,4 1,5 3,4-1,6-2,-2 2,-9-1,-9-2,-10-3,-13-2,-10-1,-13-2,-8 0,-8 0,-7 0,-5-1,-2 1,-7 4,-7 6,-10 5,-18 5,-20 4,-13 1,-12-2,-9-3,-13-3,-4-5,10-5,13-3,13-2,14-2,14-1,14 0,9 1,8-5,8-6,4-9,16-11,24-22,19-23,12-24,5-19,2-1,2 3,1 11,2 8,7 6,3 6,-1 5,-5 8,-10 10,-12 14,-12 9,-11 12,-2 6,-3 3,-7 4,-9 6,-6 2,-6 5,-3 10,-2 17,-2 17,-3 10,-2 11,-9 5,-5 11,-4-1,-2 5,-5 5,-6 0,0 0,1-12,3-10,2-12,4-10,0-4,7-10,6-4,5-7,5-3,3-4,2-3,5-1,11 5,12-1,8-2,8-3,5 2,3-1,10 7,12 1,6 2,7-2,-2 1,-2-3,-12-3,-9 0,-10 3,-10-1,-4 2,-3 2,-3 7,0 0,-3 0,-4-4,-5-5,-2-2,-5-1,-3-5,-4-2,-3-3,-3 0,0-2,0-1,-1 0,0 0,-4-4,-1-5,-4-6,-9-8,-15-6,-10-9,-14-8,-16-4,-8-7,-3-6,4-5,8-5,10 2,14 0,13 4,9 9,10 9,6 10,7 11,3 7,2 7,0 5,2 1,-2 1,0-1,0 0,0 2,3 1,6-1,10-1,14-2,16-1,7-2,7-3,5 1,-4 3,-4 3,-8 0,-5 1,-2-3,1-4,0 2,1-3,1 2,-3 3,-5 4,-5 3,-10 2,-8 1,-7 1,-6 1,-4 0,-2 0,0-1,-1 0,1 0,0 0,0-4,0-2,-4-4,0-4,-5-1,0 3,-3 4,-4-3,-3 3,2 1,-1 2,0 2,2 2,-1 1,4 0,-1 0,3 5,-3 2,-1 2,2 6,-2 0,2 2,4-3,3 1,3 8,2 2,1 12,2 7,-1 10,1 8,0 8,-1-1,0-2,0-9,0-5,0-8,5-6,1-6,-1-5,0-1,2-2,5-1,1 4,2 7,-2 6,2 3,-2 5,-3-2,-4-5,-2-6,-1-8,-3-5,0-5,-1-4,0-2,1 1,-1-3,1-2,0-3,-1-2,1-1,0-2,0 0,5 4,1 1,4 0,1-1,1 0,5-8,2 0,4-10,1-2,-2-2,-2 0,1 1,0-7,3-3,-4 3,-1 2,0 3,-1 2,-2-2,-2 4,0-1,3 2,-2 4,1 0,-2 0,0-1,-1-4,-3 1,-5 2,3 4,0 3,-2 3,-2 1,-1-4,-2 0,0-4,-1-5,0 0,-1-6,1-9,-1-8,-3-7,-2-8,0-5,-3-4,1-2,-4 1,0 7,-1 4,-4 3,2-1,-1-4,-7-1,-4-2,-2-4,5-4,-3 0,-1-3,0 2,0 3,1 4,1 2,3 2,-1 2,3 1,-1 0,1 5,-5 1,-4 0,1-2,-5 3,0 1,-4-2,1 3,-3 0,2 2,-1 0,-4 2,2 8,-1 3,-2 8,2 2,3 0,6 2,-2 0,-4-2,-3-7,-4-3,-6-7,-9-1,-5 1,-2-3,-2 5,3 4,3 6,0 3,3 0,2-1,-2-1,-8-2,-5-1,-3-1,-2 0,3-2,8-2,9 1,11 2,10 6,2-3,2-2,0-1,-9 0,-5 0,-4-1,4 5,-4 2,-2 4,0 5,4 4,3 3,0 3,3 1,6 1,0 0,-2 4,-3 2,-4 3,-5 10,-9 4,-1 4,0 5,3 6,2 5,7 0,7 0,6 2,7 2,2-3,7-5,6-9,7-5,4-4,2-4,3-2,0-3,0 0,0 3,5 2,5 4,9 1,15 2,10 1,10-5,9-1,2-3,0-1,0 1,7 2,9 3,7 6,6-3,1 1,-8-1,-10-1,-5 1,-7 0,4 5,2 6,2 0,2 0,6 2,-3-2,-6-2,-3-2,-3-3,-6 3,1 0,2-1,0 4,1-2,3 9,-1 0,-3 3,-4-3,-8-4,-9 0,-2-5,-9-6,-4-5,-8-4,-4 0,-2-3,-6-4,-2-3,-5-5,0-2,-1 0,-1-2,-4-8,-6-8,-10-13,-19-11,-19-7,-18-4,-8-3,-4-3,-3-11,-9-11,-7-4,-5-5,1-2,9 7,15 13,18 10,16 11,13 5,9 1,5 5,8 4,2 4,1 6,2 8,4 3,2 3,5 5,2 2,0 1,2 3,-1 0,9 1,13 4,18 6,25 9,19 11,13 17,6 27,9 26,7 19,4 5,-1 0,-3 0,-10-4,-9-10,-18-5,-10-8,-3-13,-6-10,-4-15,0-9,-4-9,-8-2,-4-8,-4-5,-4-8,-4-6,-7-6,-8-4,-7-3,-5-1,-2 0,-7 0,-6-5,-15-14,-11-16,-14-25,-9-19,0-12,1-1,7 2,-5 1,-7 1,-8-1,-12-3,-3-3,0-2,10 11,10 6,12 14,6 9,3 10,5 4,-4 2,2-2,-1-1,-6-2,-3-3,-2 4,6 6,5 8,10 7,8 6,7 7,7 6,6 4,4 1,6 2,7 0,15 1,16 7,10 13,8 10,13 8,6 11,11 10,13 12,6 7,-3 6,-10-2,-8-1,-7-3,2-7,2-6,10-6,1-4,-2 1,-4 2,-9 11,-14 9,-13 0,-12 0,-5 0,-3-7,-9-5,-3-6,-6-5,-1-9,1-6,-1-8,-5-8,-3-4,-3-7,-2-6,-2-4,0-2,0-3,-1-1,0 0,0-1,1 2,0-5,-4-6,-7-5,0-8,-3-14,1-18,-2-21,1-14,0-6,-3 6,2 13,3 12,3 8,0 5,1 3,-7-3,-6-6,-2-9,-4-8,1 1,-6 1,-5 3,-1 6,-3 9,-3 9,-2 10,1 6,5 7,0 5,2 1,4-1,3-2,3-6,-4-2,0-10,-3-7,-4-4,-9-3,-1 0,0 3,-2 3,1 4,-1 5,-1 6,5 2,6 8,10 2,6 4,2 2,6-2,1 2,-1-1,-2 2,-2-1,-2 1,-6 0,-2-3,0 0,0 0,2 3,1-2,1 2,1-1,0 2,-4-1,-5 1,-2 3,-3-2,1 2,-1 1,4-1,7 0,6-2,3 0,-3-2,-2 1,-7 3,-9 3,-12 2,-9 1,-9 3,-3 0,0 0,5 1,1-5,4-1,4 0,2 0,-5 2,-5 1,-5 1,-2 1,-3 0,6 0,4 4,9 3,12 2,4 7,-4 2,3 0,-5 1,-3 1,-6 1,-1 3,0-4,2 0,6-4,7 0,12-4,5-2,10-4,6-3,5-2,4-1,2 0,0 0,2-1,0 0,-1 1,4-1,5-3,6-2,5-4,6 0,5 1,4-1,5-1,0-1,-2-4,0 2,3-2,3 1,6 1,8 0,12 5,11 7,4 4,2 7,-3 9,3 7,3 3,13 1,11 1,-2-6,-6-6,-10-2,-2 0,-1 3,2 2,-3 1,-8 6,-6 3,-3 4,-11 2,-6-2,-10-3,-9-6,-2-4,-3 0,-8-5,-4-5,-2-4,-4-4,-5-3,-4-1,-5 0,-1-1,-2-1,-1-3,0-5,1-11,-1-5,0-3,1-1,-1 1,-3-4,-6-1,-1 2,-4 1,-6 2,-7 1,0 2,-6 0,0 0,-5 1,2 0,1-1,0 5,0 2,2-2,-1 4,0 1,3-2,0 2,4 0,0 2,3-1,-1-2,-3 3,-7-2,0 2,-9 3,-8 5,-9 2,-3 2,2 1,2 2,2-1,-1 1,1 0,-2-5,-10-2,-4 1,-8 1,-2 0,4 3,7-1,12-3,8 0,8-1,9 2,5 1,5 1,1-2,-3-3,0 2,-6 1,-4 0,-4 3,-4 0,-8 1,2 0,2 0,0 0,4 1,6 3,6 2,0 4,1 0,3 3,1 0,3 0,1 0,4-3,-2 1,-1 3,-2-1,-4 2,-1-1,-4 0,-5 3,-4-2,1 2,0-3,3 1,3-2,5-4,3-3,2-2,6-2,3-2,4 0,5-1,4 1,3-1,2 0,1 1,1 0,0 0,-1 0,1 0,0 0,-1 0,0-5,5-4,0-7,10-4,5-3,9-3,7 0,8 3,4 2,2 5,-2 0,-1 3,0-1,-3 2,4-1,7 1,6 0,7 0,5 3,-2 2,1 4,-8 1,-6 2,-9 0,-3 1,-1-1,-4 4,3 3,9-2,8 5,6 3,1 0,-2 3,-5-2,-6 0,-10 0,-8 0,-6 2,-3 0,-3-4,-5-4,-1 1,-1-1,2-1,-3-3,0-1,-2-2,0-1,-2 0,0 0,3 0,-1-1,1 1,-3 0,2 0,-2-1,-4 1,-3 0,-2 0,2 0,0 0,0 0,-2 0,-2-4,4-2,0 1,0 0,-1-2,-3-1,0-3,-1 0,-1-2,0 1,-4 3,-7-2,-1-4,-2-2,0 1,-1-2,-3 3,-1 0,-5 1,0 0,-5-2,-2 0,-5 0,-5 3,-5-2,-2 3,-2-3,-1-1,-1 1,0 4,4 3,5 3,7 2,10 2,3 2,3-1,-5 1,-7-1,-2 1,-8-1,-1 0,-4 1,0-1,-3 0,5 0,-1 0,0 4,-1 2,3 4,0 4,4 5,-1 3,-2 3,2 1,-1 0,3 0,-1 1,2-1,3 1,-1-2,0 1,4-5,1-1,3 0,5 1,3 2,4-3,2-2,-3 2,2 1,0-3,2-4,3-1,4-1,2 0,2-1,6 6,6 4,7 8,4 8,7 10,8 10,6 4,1 6,-3 3,1-5,-3-5,-3-4,-4-3,-1 3,1 5,1 4,3 10,9 5,6 1,3 2,1-7,-4-2,-6-5,-3-5,2-2,-3-1,-4-3,-3-3,-3-1,-3-1,-5-2,-3-5,-4-1,-1-4,-2-4,2-1,1-1,4-3,-2 2,5 5,3 3,-2 0,-2-4,-4-3,1-3,-1-4,-1-5,0-3,-2-1,0-2,-2-6,-3-4,-2-3,-4-1,-2-3,0-1,-1 0,-1 0,-3 0,-8-8,-4-7,-4-6,-4-7,-1-7,-6-16,3-16,2-13,4-16,-1-9,-2 2,-1-9,-5-6,-1-5,-9-3,-1 6,-2 7,0 9,2 6,-3 6,3 6,3 10,6 8,6 11,5 13,1 4,0 4,4 6,0 2,3 3,0 4,1 8,4 5,4 4,2 3,1 2,-3 10,-4 12,-6 14,-1 16,4 7,2 2,4 12,3 17,6 13,3 12,0 0,3-8,5-12,4-10,4-10,-2-5,4-2,2 1,-3-2,4-4,1 0,-5-6,-1-4,-4-6,-1-8,0-10,-2-5,1-3,-3-5,2-1,-3-2,-3-4,-3-3,-2-4,-3 0,-1-2,0-1,0 0,-1 0,1 1,-1-1,1 1,0 0,0 0,-5-4,0-6,-5-6,-5-9,-4-8,-3-8,-2-10,-6-9,2-4,1 2,2-4,0 2,0-5,0-9,-4-5,1-5,4-1,4 7,1 8,0 7,-1 7,-2 5,-1-1,-1-5,-2-4,0-5,-4 1,3 4,1 3,5 9,-2 8,3 9,0 4,3 5,1 6,3 3,-1 4,-2 0,1-1,-1 0,2 0,5 2,-2 3,1 0,2 0,3 3,3 1,0 4,2 0,0 2,0 0,1 5,4 9,5 22,10 20,11 20,8 12,11 7,5 6,7 11,2 10,-2 12,2 0,-2-6,3-2,2 4,-1 1,-3-5,1-5,-1-14,-8-15,-9-7,-2-6,-6-3,-9-7,-4 0,-3-9,0-10,-1-9,-2-7,-2-9,7-5,3-6,9-9,8-15,9-14,10-16,5-9,-2-7,-1-10,-2-16,-4-11,3-16,2-8,0 4,-3 4,6-2,1 4,-4 5,-2 5,-8 15,-10 17,-7 11,-6 10,-7 13,-4 12,-6 9,-5 6,0 3,4 7,-2 2,-1 9,-3 9,-3 15,-2 8,-1 5,-5 10,-12 16,-19 22,-21 18,-15 7,-12-1,-6-9,4-10,8-11,4-14,9-11,4-9,2-11,7-10,8-7,2-6,4-6,5-9,-3-5,6-4,4-3,0-2,2-9,-1-12,0-15,-1-18,9-23,6-24,10-11,5-5,2 10,-1 14,-1 14,-2 17,-1 18,-1 14,0 11,-1 8,0 8,-1 4,-4-3,0 0,-10 0,-1 0,-3 2,2 4,1 3,1 3,0 6,-3 4,3 3,-1 7,3 2,-3 1,4-1,3 4,-2-2,2 5,2-2,2-1,2-4,1 4,2-2,-4 3,-2 5,2 3,0-1,0-3,3-1,0-2,0-2,1-8,0 0,1 0,-1 1,0-2,0 0,0 0,1 4,-1 2,0-1,0-6,0-1,0-3,0-2,-1-3,1-2,0-4,0-4,0 2,0-1,5-1,0-2,1-2,-1 4,2 4,1 1,3-1,4 2,4-2,2 3,3-2,7 3,5 2,6-1,9-3,9-4,3-2,-1-8,2-7,4-3,7-3,9-8,11-8,9-4,-8-5,-4-4,-6-3,0 2,3 0,8 3,1 5,-4 3,-4 4,-5 2,-7 7,-9 6,-3 6,-4 4,-4 3,-3 7,-1 2,-7 5,-6 3,-7 1,-4 1,-2-2,-7-4,-2-4,0-2,-4-3,-3-2,-5 0,-3 0,-2-1,-2 0,0 1,-1-1,-5 1,-4 4,-7 2,-3-1,-8 0,-7-2,-7 0,-1-2,-2-1,0 0,-4 0,-4 0,-13 0,-7 4,-4 1,2 5,1 0,8 3,7-1,9 2,5-1,0 2,0 1,-1 0,-6 0,-3 7,-1-2,0 2,2 0,0 1,2 1,4-4,7-2,5-3,1-1,5-2,4 0,3 3,-5 4,0 1,-6 2,0 2,0 1,-2 4,0 2,2 0,3-1,2-2,6-6,2-2,5-5,6-5,4-4,2-4,4 3,0-1,1 0,4 3,2 4,4 1,4 2,4 3,3-2,-2 1,0 2,0-2,3-5,5-3,10-4,9-3,9-1,11-1,9-1,4 4,-7 3,-7-1,-11-1,-6-1,-3-1,-3-2,1 1,9-1,7-5,3 0,3-1,0-3,-3 0,-9 1,-3 2,-7 3,-2 1,-8 1,-6 1,-7 0,-7 1,-2-1,-3 0,-3 0,-2 0,-2 1,-2-1,0 0,0 0,-1 0,0 0,1 0,-1-1,1 1,0 0,-4-4,-15-1,-17-6,-11 2,-7 0,-2-2,-1 1,1 2,6 3,6 1,2-2,1-4,-8-2,-7 2,-3 3,-5 3,0 1,1 2,0 5,6 6,2 2,8-1,3-3,0-3,2-2,2-1,1 3,-1 0,3 0,-2-1,6-1,4-2,3 0,2 0,0-1,-1-1,5 1,1 0,4 0,0-1,-2 1,2 0,0 0,1 0,0-4,1-1,-1-6,-2-3,1-1,-1-1,3-3,-3-2,0-3,0 0,0-1,2-2,0 2,1-2,-1 6,-3 1,3-5,2-2,-1-6,3-1,2-3,3-5,2 1,1-7,2-2,-4-2,-1-2,0 6,1 0,1 6,1 4,1 6,0-3,-3 2,-1 3,-1-4,-2 0,-1-2,-3-5,1-4,-2-2,-4-2,2-3,-2 5,3 6,-1 4,2 1,-1 1,-3 3,3 8,-2 1,1 2,1 0,-3 3,2 1,-2-6,-1-3,-7-2,-3-5,-2 0,5 0,2-3,0 1,5 1,1-1,-2 0,-1-3,2-3,0-4,4 2,-1 4,2 4,-1 3,-2 4,1-3,-1 3,3 4,2 0,0 0,-3-4,-3-2,0 0,0-4,2 0,0 0,-3 3,3-3,-2-3,4-2,-2 4,3 1,-2 0,-3 0,3 2,2 1,0 2,1 2,3 2,3 3,2 3,1 3,2 1,0-1,1 0,4 1,5 2,6-1,5 1,6 0,4 1,10 3,15 2,15 8,19 3,10 6,1 0,-7 4,-7 3,3 7,10 14,12 12,10 8,-4 6,-2 6,-6-2,-3 3,-7-3,-2-5,-6-4,-10-3,-9 3,-13-2,-13-1,-9-1,-8-5,-4 1,-2-4,-4 0,-8 0,-4-4,-4 5,-11 11,-14 21,-11 19,-14 11,-7 4,-8-1,-3 3,1-5,3-8,7-14,13-17,8-16,10-14,9-9,6-11,5-9,2-6,1-4,2-4,-2-1,1 0,-1 0,0-3,-1-15,4-21,15-43,21-51,17-33,17-18,3-8,-1-2,-6 15,-10 30,-15 27,-12 26,-9 25,-12 22,-5 14,-6 9,-1 9,-3 9,2 5,-2 4,-2 10,-11 18,-20 34,-16 33,-16 26,-16 28,-10 24,7 5,9-15,10-14,6-9,11-21,4-20,11-24,7-19,8-19,8-16,2-12,2-11,0-14,0-25,2-37,6-31,4-18,5-5,2-3,3 7,0 6,-3 11,-3 16,-2 16,-3 17,4 10,-1 10,0 8,-1 2,-1 5,-2 4,0 5,0 7,-1 5,-5 0,-2 0,-2 6,-10 8,-11 15,-12 18,-4 14,1 12,5 3,4-2,8 2,10-3,7-9,10-8,10-5,2-5,5-5,-1-4,2-3,-3-5,-3-8,-3-5,-4-4,2-7,5-9,4-2,5-2,3-4,2-7,0-4,2 0,-5 3,-1 4,-5 5,-5 5,-4 5,1 9,4 12,3 17,5 26,2 25,-2 11,-4 4,-2-7,-1 1,0-4,-2-2,-3-3,-2-6,-2-8,-3-5,-1-10,0-14,0-12,-1-12,1-7,-1-6,1-2,0-15,0-17,-5-17,0-25,-1-30,1-25,2-7,1 7,2 8,-5 3,-1 0,1-11,1 4,0 11,3 11,0-3,0 0,1 0,5 1,1 6,0 10,-2 17,0 16,-2 14,-1 14,4 12,5 4,6 4,3 0,4 1,6 7,12 12,12 12,13 20,6 21,-1 16,-10 12,0 57,-7 37,-8 39,-12 17,-8-8,-7-24,-8-24,-6-24,-2-33,-4-28,0-23,0-21,-1-14,0-17,2-11,0-8,-1-6,1-3,0-1,0-8,0-13,0-13,5-14,0-17,1-9,-1-9,-2-3,-2-3,1-1,-2 9,0 4,0 12,0 4,-1 5,1-2,0-2,0-4,0-1,-5-4,0 0,-1 9,1 10,2 5,2 12,0 11,0 10,1 8,5 5,9 15,17 24,20 22,14 20,9 13,5 8,3 13,0 6,-10-1,-3-7,-1-9,-3-13,-5-14,-6-10,-5-12,-7-10,-5-14,-1-6,-2-7,-6-8,-4-3,-7-3,-1-3,-3-1,1 2,-4-2,-1 1,-4 0,-2 1,-2 0,-1 0,0 0,0 0,-9 0,-13 0,-18-4,-21-11,-12-6,-26-14,-20-13,-14-8,0-2,8-1,14 2,20-4,17 6,13 2,8 2,8 5,3 1,6 5,2 4,0 5,5 3,3 5,7 8,1 5,4 10,0 8,-2 8,3 6,2 3,7 1,10 6,12 6,12 4,9 5,12 8,17 1,26 7,21-1,14-5,15-4,14-7,6-7,-8-9,-21-6,-25-7,-27-7,-19-4,-20-5,-13 0,-12-2,-10 0,-5-1,-4 1,-2 1,0-1,-1 1,1 0,0 0,1 0,-12 0,-18 0,-25 0,-20-4,-15-3,-18 3,-17-1,-17 2,-2 1,15 0,21 2,15 0,12-4,6-6,3-1,0 1,-3 3,-4 1,8 4,4 0,8 2,7 0,6 0,0 5,3 6,0 1,3-2,4-3,9-1,9-3,8-2,5 0,4-1,2-1,2 5,4 10,6 11,4 15,10 14,8 6,7 6,10 4,14 1,8-5,6-8,-3-6,-5-7,-10-7,-7-5,-8 0,-4-1,1-2,1-1,-3-7,-3-1,0-5,-6-5,-4-4,-8-4,-2-2,-4-1,-5-1,-3 0,-4-1,-1 2,-1 0,-1 0,-4-5,-6-1,-10-4,-5-9,-12-5,-30-17,-29-18,-25-22,-3-5,4 4,15 6,13 7,14 12,10 11,5 8,9 8,4 7,3 4,5 6,5 0,6 2,7 3,8 4,7 0,6 4,2 0,3 0,0 0,1 5,4 6,14 14,12 16,10 9,11 10,8 8,9 0,8-2,18-8,15-10,-4-8,-6-11,-8-6,2-7,13-7,7-4,-1-3,-7-2,-5-1,-2-1,0 1,-1-4,-3-2,-5 1,-9 2,-11 1,-12 0,-16 3,-15-1,-14 1,-8 1,-5-1,-3 0,-5-8,-16-8,-15-5,-16-9,-15-2,-23-9,-25-7,-20-4,-4 4,10-1,18 5,9 5,-1 1,-6 7,-6 4,8 7,10 6,4 6,5 5,1 2,2 6,3 2,7 4,3 4,6 5,6 8,8 7,10 6,8 6,5-2,8-3,4-5,6-9,8-4,10 1,21 3,24-5,21-6,11-6,10-5,15-7,6-4,6-10,1-2,-7-3,-15-3,-14 0,-10 2,-3 1,4 4,1 4,6 5,2 3,-5 3,-7 5,-11 3,-7 3,-5 6,-1-1,4-3,6-3,11-2,10-5,2 0,0-2,-6 0,-6-1,-7 0,-9 0,0 1,3 0,10-5,11-5,2-1,-1 0,1 0,-10 0,-7 2,-6 4,-3 1,-6 7,-3 2,-5 5,-4 4,0 2,0 0,-3 0,-2-1,-2 3,-6-3,-2-2,-5-1,-4-1,0-3,2-3,0-2,-4 3,-2 0,1-1,0-1,-1-1,-2-2,-3 0,0-1,-2 5,0 4,0 3,0-3,-1 3,-4-1,-1 1,-4 0,-4 2,-6 2,3-1,-2 2,-5 1,-4 3,-5 2,-6 1,-5 1,-4 1,-7 0,-11 0,-8 0,0 0,0-5,3-1,10-4,11-4,4-1,3-2,3 2,-4-1,-4 2,-1 0,-7-3,-2-3,0-2,2 2,0 0,7 0,6-2,7-2,9 0,5-1,7-1,4 0,6-1,2 1,3 0,1 0,1-1,-2 1,1 0,5 0,4 0,10 5,11 1,8-1,10 0,3-3,0 1,-5-2,-1-1,1 0,0 0,6 0,11 0,12 0,2 4,1 1,0 5,-10 0,-6-1,-11-3,-9-2,-4-1,-8-2,-5 4,-7 1,-2-1,0-1,1-2,3 0,-3-1,5-1,-3 0,1 0,1-1,1 1,1 0,0 0,1 0,1 0,0-4,-5-2,-1 0,-4-2,-1-1,3-3,-4 1,2-3,-2 2,0-2,2 2,0-3,-4 3,-4-1,0-4,1 2,2-1,-2-3,0-2,-3-1,2-2,-1-2,-1 1,-1 3,-3 6,0 2,-1 2,-1 4,0-2,-1 2,1-2,-1-5,1 1,0-2,-5 2,0-5,-5-4,0 2,-3 0,0-5,0 2,-4 1,1 0,-1-6,3-1,-1 0,-2 0,1 1,0 1,2-3,0 0,1-1,-1 2,-3 2,3 0,-2 2,2-4,-1-2,2 1,0 2,-4 0,3 2,-2-1,1 3,5-1,-1 1,-3-5,1-1,-2 0,2-4,3 1,-1-4,0-3,0 1,0 2,-2 4,1 2,3 8,3 4,2 0,-2 3,0 1,-4-2,-4 3,0-1,-2-2,2-2,-1-2,1-6,1-3,-4 0,2 0,-1 2,-3 1,2-3,-3-1,-4 0,1 2,2 1,0 2,-2 1,3-5,2 0,-6 0,2 1,-1 1,1 7,-1 1,-2 0,5 1,0 1,5 2,-1 2,3 5,0-1,1 1,3 4,-1-4,1-3,-2 1,0-3,-2-3,-3-2,1-2,-1-3,-3-4,-6 1,-3 2,-2 1,-4 0,-1 1,2 3,1 2,2 3,2 0,-3 4,0-1,-5-3,0-3,2-2,-2-3,1-1,1 4,-1 0,-4 1,-4 3,-8-1,-8 0,-3 2,0 0,3 2,1-1,3-2,6 3,8-2,10 1,5 6,8 2,-1-1,-2 0,-3-3,-5-3,-2 0,-5-1,-4-3,-5-3,1-2,4-1,-1-2,-1 0,-2 0,1 0,0 4,2 2,4-1,5 4,2 1,3 2,1 0,1 2,0-2,0-2,0 2,0-2,-1 2,-3-1,-3 2,-4-1,-4-2,0 1,-2 3,-2 4,-3 3,2 3,5 1,5-4,8 1,4-1,2 1,0 1,-1 2,0 0,-6 0,-3 1,-4 1,-5-1,-1 0,-5 0,-4 1,2-1,0 0,0 0,4 0,0 0,4 0,3 0,5 0,3 4,2 1,-4 6,0 3,1 1,-4 1,1-1,-4 0,-5-1,-2 0,0 2,0-1,3 2,4-3,8 0,5-1,2-4,0 2,5-2,0 3,2-1,1-3,-2 2,1 0,4-3,-1-2,1-2,-1-1,1-2,-2 4,2 7,-3-1,2 0,3-3,2-2,4-2,1-1,2-2,0 0,0 0,1-1,-1 0,0 1,1 0,-1 0,0 0,0 0,0 0,0 0,0 0,0 0,0 0,0 0,0 4,4 2,11 4,15 0,16-2,14 4,8-3,7-1,8 3,7-3,10 0,10-3,3 2,1 1,-11 2,-9 0,0 8,11 4,9 7,3 8,-1 6,-3 4,-3 8,-3 7,2 2,5 3,-1-5,-9-4,-15-9,-4-3,0-1,8 1,6 1,2 1,3-2,-4-1,-5-1,-2 4,-5 0,-6 2,-5-4,-8-1,-10-3,-11-5,-10-5,-6-7,-9-3,-4-2,-6-4,-4 0,-4-3,-3-4,-2-3,0-3,-1-1,0-2,0-1,0 1,1-1,0 0,-5 0,-5-3,-10-2,-10-8,-9-11,-11-10,-5-11,-3-12,-8-9,-6-6,-9-3,-3 2,-1 0,6 1,3-2,6 4,10 2,11 6,9 7,8 3,9 7,3 7,7 5,-1 5,4 6,2 4,4 0,-3 4,0 3,2 5,1 3,0 3,4 1,-1 0,1 1,0 0,0-1,1 1,-1-1,4 1,7 7,9 12,14 16,20 15,17 15,11 6,2 0,-2-5,2-3,-1-2,-1 0,7 0,2 8,2 10,-5 4,-9-4,-14-6,-9-7,-9-7,-14 0,-7 7,-5 6,0-2,-4-3,-1-1,-3-7,0-5,-1-8,1-7,3-6,-1-1,-4 0,-3-3,1-1,-1-2,-1 0,-2 2,-3-1,-1-4,0-4,-1-5,-1-7,1-3,0-4,-1-1,1-1,0 0,0 0,0 0,-5 0,0-3,-5-3,0-2,-3-6,0-8,-1-10,2-15,-3-18,3-16,-2-5,-3-3,-2 2,-3-1,-7-4,-1-8,-6-3,-5 2,-4 5,1 12,-4 9,-4 12,-2 0,-4 5,-6 3,-12-2,-18-5,-3 1,-5 1,4 8,8-2,16 5,16 7,9 6,8 5,4 3,-2 7,-3 3,-3 0,-2 4,2-1,4 3,1 3,8 5,4 1,6 3,4 0,4 2,5 0,4 0,2 3,2 7,2 9,4 15,2 19,4 17,9 10,4 9,8 10,8 15,0 10,3 9,-2-5,0-2,-1 4,1 4,1 6,8-2,-1-14,4-4,3-11,0-7,-6-11,-6-9,-6-14,-10-15,-6-11,-6-10,-6-9,-4-9,-4-8,-2-5,0-2,-2-1,1-1,0 0,1 0,-1 1,1 1,0-5,0-10,0-10,0-15,0-14,-5-15,-5-12,-10-20,-6-5,-3-3,0 5,-1 11,1 8,-3 11,-1-1,6 0,2-1,2-4,0-2,4 4,0 3,5 5,4 5,3 2,4 1,-3 4,1-1,-5 3,1 4,1 2,2 5,2 1,2 4,2 4,-1 9,2 0,-1 4,0 7,0 5,0 6,1 1,-1 8,0 12,9 16,7 15,5 13,12 13,14 18,12 13,13 21,-2 6,-2-6,-6-3,-8 4,-10 3,-7 5,-10-6,-5-17,-3-14,-4-20,-4-17,-5-11,-3-10,-1-11,-2-1,-1-6,0-2,0-3,1-7,-1-2,1-4,-1-2,1-1,0-1,0 0,0 0,1 0,-1-3,-9-16,-7-20,-14-26,-6-24,-6-13,-4-2,-4-3,-1 3,-2-1,5 2,2 0,3 5,6 6,4 6,3 5,8-1,2-13,-3-16,1-3,1 6,3 4,1 6,4 7,-2 12,-2 8,3 15,3 10,3 11,3 10,3 10,1 8,2 5,-1 3,0 1,1 2,0-2,-1 6,0 8,5 11,5 20,1 22,4 31,-2 20,7 8,12 7,14 9,16 5,16 4,8-16,-3-17,-6-16,0-13,2-12,3-7,2-6,-1-7,-1-3,-6-3,-7 0,-6-3,-11-3,-8-6,-4-5,0-5,-2-2,5-2,5-6,-2-1,-5-4,-4-5,-5-4,-2-2,-8-4,-7 0,-5 0,-6-1,-2 0,-2 0,-2 0,0-3,2-2,-1-8,0-11,-4-14,-1-13,-4-12,-4-3,-5 2,-4 1,4 1,-6-8,-1-4,3-3,0-2,2 1,2 5,2 5,2 11,5 11,3 9,4 7,2 3,1 8,-4 2,-1 0,0-6,-3 1,-1 1,2 3,1 6,3 4,2 4,-1 4,2 1,0 0,1 0,-1 2,1 3,-1 10,0 24,0 32,0 21,4 13,2 14,4 22,0 14,-1 4,2-4,7-13,6-4,3-8,1-9,1-11,-6-17,-6-14,-6-13,-5-12,-3-17,-3-4,-4-9,-4-4,-3-5,-5-5,1-5,3-3,-2-1,3-2,-2 0,-3-4,-3-7,-2-8,-3-6,-1-8,-1-2,0-3,-5-4,-5-4,-2-2,-2-1,-3 2,-4 2,-6 0,-4 2,0 1,1 3,1-4,-3-9,-5 1,-9 1,-10 0,-4 4,0 11,9 6,10 5,8 5,0 8,1 4,-1 5,-1-2,-3 0,6 0,-2 2,6 1,2 1,7 1,5 0,10 0,5 0,3 0,5 0,4 0,5 0,4 0,-2 0,-1 0,1 5,-3 1,-4 8,-1 6,-1 5,0 5,-1 4,2-1,-1-1,1-2,4-6,3-2,2-6,3 0,0 1,1 6,1 8,-1 3,1 1,-1 2,1-1,-1 0,0 0,0-1,0-2,0-6,0-4,0-1,0-5,0 0,0 1,0 2,0 1,0 2,-5-3,0 0,-1 0,1-3,3 1,-1-5,-2-2,-1-5,1-2,-4-2,-5-2,-3-5,-4-6,-2-5,-7-5,-2-7,-4-4,-1-4,-3-6,-2 1,0-2,-1 3,3 2,3 5,4 3,8 7,3 2,6 6,6 4,3 5,0-1,1 0,1 2,1 1,2 2,2 1,-1 1,1 0,1 0,-1 0,0 5,0 5,0 10,4 11,3 8,2 7,6 8,4 4,7 0,9 0,2-6,8-4,1-4,1-6,2-5,-4-8,-1-1,2 2,1-4,1 2,2 2,5-4,6 0,11-5,4-5,1 0,-6-3,-10 3,-2-2,-3 2,2-1,5-2,8 1,2 0,2-2,-5-3,-4-2,-6-1,-3-2,2 0,-2 0,4-1,4 1,4-1,4 1,-3 0,-3 0,-6 0,-3 0,-8 0,-7 0,-8 0,-5 0,-2 0,-4 0,5 0,1-5,4 0,10-5,1 0,6-3,0 0,-6 3,-1 4,-4 1,0 4,-2 0,-4-4,-7-1,1 2,-5 0,-2 1,-5 2,0 0,-3 0,1 1,2 1,2-1,0 0,-1 0,3 0,0 1,4-1,4 0,-1 0,-2 0,4 0,-3 0,-2 0,-4 0,-1 0,-6 0,2 0,2 0,-3 0,1 0,3 0,-2 0,5 0,-1 0,0 0,1 0,2 0,-3 0,-1 0,-4 0,-4 0,-4 0,1 0,0 0,-3 0,3 0,1 0,-3 0,-1 0,2 0,1 0,-1 0,-3 0,-1 0,-1 0,-2 0,0 0,0 0,4 0,2 0,-1 0,-1 0,-1 0,-1 0,-1 0,-1 0,0 0,0 0,0 0,0 0,-1 0,1 0,0 0,0 0,0 0,0 0,0 0,0-5,0-1,0 1,0 0,5 2,1 1,-1 1,-1 0,0-3,-2-1,-1-1,0 2,-1 1,-1-3,1-1,0-3,-1-1,1-1,0 0,0-2,5-3,0-3,1-2,-2-2,-1-2,0-3,-3-3,1 0,-1 1,-1-2,1-2,0 3,0 2,0 1,-4 1,-2-2,0-2,2 1,0 6,-2 1,0 3,-1-1,-2 4,1-1,-4 5,-4 0,2-3,-2-2,2 2,-2-2,4-4,-3 1,-2-1,2 0,-1-1,3-1,-2 1,-2-2,1-4,0-1,3-1,-2 3,2-1,-1 3,-3 0,3 1,-2 0,2 1,-1-1,2 1,4 4,2 1,4 5,2-1,-4 4,-1-2,-3-2,-1 2,-2-2,0 3,2-2,4 3,-3-7,-3 1,0 0,2-8,3 2,2 1,3-1,-4-5,0-1,-3-1,-1 6,-3 2,1 1,-1 4,1 1,-3-2,3-1,3-1,2-3,-1 0,-4-2,0 0,2 5,-1 1,0 3,-1 2,0-3,0 4,-4-2,0 2,0 1,2 0,-1-1,-2-2,-3 1,-2-1,-2-2,-1 2,-1-1,5-2,1 3,-1-1,-1-2,4-1,-1 2,5 0,-1 2,2 1,-1 2,-2-1,2-2,-2 2,2-2,0 2,-3-1,1 3,0-3,3-1,-3 1,4-1,-2-2,-2 2,1-1,-1-1,2 1,-1 0,2-1,0-3,-4-2,-2 4,-3 0,-2 3,-1 0,0-1,-2 2,1-1,0 2,0 0,-5-8,0 2,4-2,-2 0,4 2,3-3,0 2,-2 0,1-1,-1 0,0-1,-2 3,0 0,1 4,-1 0,-4 0,-1-4,-5-1,-4-3,-5 0,2 2,-6 2,2-1,3 5,7-2,4 0,-1 2,1 0,6 2,3 0,7 1,0-1,0 2,-2 3,-3 3,0 3,-3 1,0 1,-5 1,-2 1,-3-5,-2-1,3 0,-3 1,1 1,-2 1,1 1,2 0,3 1,-1 0,0 1,1-1,1 0,3 0,1 0,-3 0,-2 0,-3 1,-5-2,-8 1,-11 0,-1 0,-2 0,3 0,1 0,8 0,2 0,5 0,7 5,8 1,0 4,2 0,0-2,-5 4,-1-3,-3-1,-1 3,-2-3,-5 0,2-4,3 0,4-3,3 0,-2-1,1 4,0 6,3 1,1-2,1-1,5-3,-2-2,-2-2,4 0,1-2,4 1,1-1,-1 1,2 4,4 2,-1-1,1 0,3-2,-1 3,-3 1,-1 3,-2 5,2 0,-2 1,3-3,-3 3,-2-3,2 1,-1 3,3-2,-3 1,4-2,-2 1,2-3,-2 3,2 1,-1-1,1 1,-2 2,2 2,3-1,3-1,2-3,2 1,2-3,0 1,0 2,1-1,0 1,-1-3,1 2,-1-2,0-4,4 6,2 1,4 0,0 4,3 2,4 1,3-2,2-2,2 2,2 1,0 1,1 1,3 5,11 2,7 0,8-5,7-2,7-2,4-4,-1-6,-5-3,-10-1,-5 0,-4-2,3-3,7 4,9 0,8-2,7 0,3-3,0 0,-2-1,3-1,4 0,8 0,4-1,-2 1,-9 4,-12 6,-10 2,-4-3,3 3,9-1,7 2,3 3,0-1,-3 1,-6-1,-8 0,-4 7,-4 7,-4 9,-3 2,2 2,-1 4,0-3,-2-3,-6-5,-2-4,-5 2,-5-5,-5-2,-3-7,-7-1,-7-5,-6-3,-4-5,-4-1,-1-4,-1 0,-1 0,1-1,0 0,0 0,1 1,0-5,0-5,0-5,-5-6,-4-6,-7-8,-4-4,-8-2,-4 1,-4-1,-5 1,-5 4,2 3,3-1,1 1,2-4,0-3,-4-4,-3 2,-2-2,-6-1,-8 2,-6 4,-1 5,-1 3,6 3,10 6,5 2,1 1,-3 3,-12 5,-2-1,-10 2,-4-2,-2-2,-1-5,5 2,2 4,5 3,6 5,4 1,0 4,5 4,3 7,2 1,-5 3,4 3,-4 8,-1 8,0 10,6 13,1-1,9-5,8-1,8-7,4-4,1-7,3 2,5-1,3-2,4 2,1 5,2 0,1 3,0 2,0 2,4 0,5-5,2-1,2-1,4-4,3 2,2-2,7-2,5-6,7-3,0-2,2-3,2-2,-3-2,1-5,-4-2,-3-4,-4-2,-3-1,2 0,4-1,0 0,8 0,4 0,7 1,9 0,9 0,2 0,-4 0,-4 0,-1 0,1 0,6 0,10 0,6 0,3 0,-2 0,-8 0,-13 0,-14 4,-11 3,-10-2,-2-1,-2 0,-1-2,-1-1,-6-1,-2 0,-5 0,-4 0,-4 0,-4-1,-2 1,-1 0,-1 0,0 0,-1 0,2 0,0 0,-5 0,-10 0,-6 5,-14 0,-17 1,-23 3,-10 0,-5-2,0 3,2 8,-5 10,-5 8,-3 4,3-2,0-3,9-2,5-3,13-6,11-4,5 0,10-4,2 0,4-2,1-4,2 0,7-1,4-2,7-2,5-3,2 0,-2-2,0 0,0 4,1 5,-2 2,2 3,-2 0,-2 0,0 0,0 0,2-1,4-3,2-4,4 2,3-1,1 0,0-3,1-2,-1 0,0-2,1 0,4 0,9-5,8-6,4 0,6 1,2-2,4 1,5-2,2 1,13-1,13-4,12-2,9 1,7 0,-1 3,-4-1,5-2,6 3,8 3,2 4,-6 3,-8 4,-8 0,-3 1,1 1,-1 3,-9 3,-3-1,-12 3,-8 1,-9-3,-14-2,-7-1,-10-2,-6-1,-8 0,-1-2,-4 1,-1-1,1 1,-1 0,1-1,0 1,1 0,-1 0,1 0,0 0,0 0,1-4,-1-6,0-6,0-13,0-5,0-3,0 2,0 2,-5 2,-1 3,-3-4,-2 0,-1 1,-1 1,-1 2,1-4,4 0,2-4,-1-4,0 0,1-2,3-2,-3-3,0-2,1 0,1 2,-2 6,-5 4,0 6,3 2,1 7,3 3,2 4,2 5,1 4,1 4,-1 1,0 1,0 1,1 0,-1 0,9-1,7 1,10 4,9 0,6 6,7 7,3 12,2 11,3 18,8 17,0 6,3 0,-2 3,3 4,-4 1,2-3,-7-3,-4-2,-7-6,-8-4,-9-9,-8-7,-6-8,-7-9,-4-1,-4-4,-2 2,-1 0,0-4,-1-6,1-3,1-1,-1-5,1-1,0-2,0-4,-5 0,-1-1,1-3,1 3,1 0,-4 2,1-1,-1-1,-1 2,-1-2,-2 3,-5-1,1 2,-1 3,2-1,-1 1,2-1,-2-5,-1 2,-4-2,3-3,-6-2,-2-2,2-1,2-2,4 0,0-1,-1 1,3-1,3 1,4-1,4 1,-3 0,1 0,0 0,3 0,1 0,-4 0,0 0,-5 0,-3 0,-1 0,-1 0,3 0,-2 0,-3-4,2-1,-1-6,4 1,-3 2,4 1,-2 3,-2 1,1-2,-1-1,2 0,-1 2,2 2,4 0,3 2,2 0,2 0,2 0,0 0,1 0,-1 0,1 0,0 0,-1 0,0 5,0 1,0 3,0 6,5 0,0 1,5 3,0 2,3-2,4 0,-1 1,0-4,3 2,7-4,2 1,11-2,2 0,3 3,0 3,-1-1,2 0,-3-3,-4 0,-3 3,0 2,-1-3,-2 1,-3 1,4-2,0 0,-6-3,1 1,-3-3,-3-2,-4-4,-1-3,-4-1,1-2,2 0,-2-1,1 0,3 1,3 0,1 0,-3 0,0-1,-3 1,0 0,2 0,-3 0,1 1,-2-1,-4 0,-3 0,-3 0,-3 0,4 4,1 1,-2 6,4-2,5 0,0-3,2-1,-1-2,-4-3,2 0,-2 0,-2 0,1 4,0 1,-2 1,-2-2,-2-1,-2-1,0-1,-1-1,4 0,2 0,-2 0,5-1,0 6,-2 1,-1-1,-3-1,-1 0,-1-3,-1 1,0-2,4 0,2 0,3 0,1-1,-1 1,-3 0,-2 0,-1 0,-3 0,1 0,-2 0,1 0,0 0,0 0,-1 0,1 0,0 0,0 0,0 0,0 0,0 0,0 0,0 0,0 0,0 0,0 0,4 0,2-5,0 0,-2-1,4-3,-1-4,0-5,-2 1,-2 0,-1 1,-1 0,-1 3,0-2,-1-1,1 1,0-1,-1-6,1-5,0-1,0 0,0-5,0-1,-4 1,-2 3,-4-8,0-2,-3 3,-4-2,2 1,2 3,4-1,0 1,0 2,-2 2,1 3,-3 4,-2 4,0 4,-1 1,1-1,0-3,-2-2,1-6,0-3,2-2,0 2,1 1,-1 1,-3 1,3-4,-2 0,2-1,4 2,3 2,-1 0,0-2,1-2,-1 0,0 7,-4 2,2 1,1 4,4 2,-4 2,1 0,2 2,-3-6,1 1,-4-2,1-1,3-7,-3-3,2 0,-3 0,0 2,0 0,-5-4,2 0,-1 0,2 2,-1 2,-3 0,-6 2,-8-5,-3 4,-9 2,-5 1,-8 4,-3 2,1 3,1 5,1 4,-1 2,-6 7,-8 3,-10 5,-4 4,0 5,-3 2,0 3,7 1,-4 6,-10 0,-6 0,1-1,10-2,11-1,11-1,12-2,11 1,6-4,0-3,3-4,-1 0,1 2,4-2,1 0,4-1,4-4,4 1,0-2,4-2,4-2,4-2,0 3,0 0,3 4,1 0,2-2,1 2,1 0,0-2,0 1,0 1,5 1,1 4,4 0,5 1,-1 2,3-1,-3 4,1 4,-1 2,0 0,3 0,6-1,10 2,10-2,17 0,11 4,10 2,6-6,4-2,0-4,3-8,2 0,2-2,-2-3,-1 2,-6-1,-11-2,-14-2,-13 0,-12-4,-7 6,4 0,4 3,8 1,10-1,3 1,0 4,3-1,-5 3,-4-2,-3 0,0 8,-7-1,-5 1,-5 1,-5 5,-3-1,4-3,-1 0,0 5,-1 2,-1-5,-1-2,4-6,1 0,-6 0,-2-3,-5 1,-2-3,1 1,2 3,-4-3,2 2,-4-2,1 1,2-2,-1 0,0-1,-3 2,2-2,1 2,0-2,0-4,-2-1,-4-4,-3 3,-3 1,-3-2,0-1,3 3,1 5,0 0,-1 2,3 0,5 4,0 1,-2 1,2-3,-1 0,-2 1,-4 3,-2-3,4 0,-1-3,-1 1,-1-4,-1-3,-1 2,-1 3,-1-1,0 1,-1-1,1 1,0-1,-1-3,6 5,0 0,1-2,-2-3,-1-4,0-3,-3-1,5-2,1 0,-1 3,-1 3,0-2,-3 0,0 0,0-3,-1 5,-1-1,1 1,0-1,0-3,-1 0,1 3,0 2,0-2,0-1,0-1,0-1,0-1,5 3,1 2,-1-1,-1-1,-1-1,0-1,-2 0,-1-2,0 0,0 0,0-1,0 1,0 0,0 0,-1 0,1 0,5-1,0 1,1 0,3-4,-1-2,0-4,2 0,0-3,-3 1,-2-3,3 3,0-7,-2 2,3-3,-1-1,-1-6,-1-3,-3 0,-2 0,0 0,-1 7,0 2,-1 0,1 4,0 0,0 0,0 1,0 0,0 2,0-4,0-6,0 4,0 0,-5-6,-1-2,1-2,1-2,-4-3,0-2,1 0,-2 2,0-2,2 2,2-4,2 2,0 3,2 3,1 5,-4 5,-1 0,-4 4,-1 1,2-2,-4-6,3-3,-4-6,-2-3,0 3,-1-4,2 1,-1 2,2-2,-5 1,-5-2,2 0,1 2,3-1,-4 1,-3 2,2 2,-2 2,-4 2,0 1,-4 5,0-3,-1 2,-2 2,-1 4,3-1,2 4,2-5,-3-5,-5-1,-4-2,0 0,-6-2,-4-3,-6-1,-7 1,0 0,0 2,8 6,5 2,6 5,2 5,0 0,-6 2,-8 2,-11 3,-8 2,-3 1,-2 0,4 2,2 4,6 1,1 5,-2 3,-1 5,-6 4,1-3,5 0,10-4,7 1,8 0,8-2,5 1,4-1,9-1,0-2,6 2,0 3,-1-3,1 2,-1-2,2 1,-2 2,3-2,-1 2,-4-4,-2 2,1-3,1 3,-3-3,3-4,4-1,0-4,2-1,4-2,1 0,4 0,0-1,2 0,0 1,1 0,0-1,-1 1,1 0,-1-4,0-1,-4-1,-2 1,0-2,-2-1,-6-3,0 1,-1-3,2-4,-3 2,3-2,-1 3,-3-1,2-2,-2 1,4 0,-6 2,0 4,0 2,2 4,5 3,3 1,5 0,-2 1,0-1,0 1,-6-1,-2 5,-2 1,0 4,0 4,2 6,-1 6,2 8,3 12,4 11,3 12,1 10,1-3,2 1,4-9,1-7,5-1,-1-2,0 2,0 4,1 0,1 3,4-7,-2-4,2-3,-2-7,-3-5,-4-8,-3 2,-2-2,-2-2,0-6,0-4,-1 0,1 1,-1 0,1 5,-1 4,1-6,0-1,0 0,0-5,0-1,0-4,0-4,0-4,0-2,0 1,0 2,0 1,0 7,0-2,0 3,-4 2,-1-1,-1 0,1-2,2 0,1-2,1-4,-4-2,-5 1,-1-1,2-1,-3 2,0 0,4 0,-2 1,1 0,-3 2,1 0,3-2,2-2,2-3,2-3,1 0,1-1,1 0,-1-1,1 0,-5 1,-2 0,1 0,-4 0,0 0,2 0,1 0,-2-4,-4-7,0 0,-3-3,2 0,3 4,-1-2,0 1,-1-1,-3-4,1 2,-2-2,2 2,-1-1,-2-2,1-3,0-1,2 1,-1 0,3 4,-2 1,-3-2,3 1,-2 0,1 3,1-2,1-2,0 2,-4-1,-2 2,-3 0,2-3,1-3,-1 2,2 1,1 1,3 0,0 4,-3-2,2-3,-1 3,2-2,4 2,-2-1,3-2,2 2,-3-1,2 2,1-1,2 2,2 0,1-4,-3 3,0-2,-1 1,2 1,2-3,0-3,1 2,1 1,0 2,0 3,0 0,0 3,1 2,-1 2,0-2,-5-5,0 0,-1 3,2 2,1 2,1 2,1 3,0 0,1 0,1-4,-1-2,0 1,0-4,1 1,-6 0,-1 3,1 2,-4-8,0-2,2-3,-4 2,2-6,2 0,1 0,-1 2,-1 2,2-3,1-2,-2 4,0-2,-3 5,-1-1,2-3,3-1,-2 1,0 1,2 2,-3-1,0-5,-2-5,0 3,-2 1,1-1,2 0,4 4,-2 4,0 2,1 2,-1 3,-5-2,0-3,3 1,-2-2,1 1,3 3,3 3,1 2,-2-1,0 0,0 1,2 1,2 1,0 2,-3-4,-5-5,-1-2,1 3,3 1,-3-1,1 0,-2-2,1 1,-3-3,1 1,2 2,0 0,0 0,-2-2,1 1,3 2,-2-1,0-4,2 2,-1-4,1 3,0-2,3 3,2-3,-3-1,0 1,0 3,2-1,2 3,0-3,1 3,-4-4,0-2,-1 2,2-2,-3 1,-5 1,0 1,2 3,2 4,-1-2,0-4,2 0,2-2,-2 1,0-2,1 3,1-2,-2-3,0 2,1-1,-3 2,0 3,2 0,2 1,-3-2,1 2,-4-3,0 1,-2 3,2-1,2 0,-3 2,3 4,1-4,-1-4,-1 0,-1-1,-4-1,1 0,-2 1,2-1,-1-3,-3 2,3-1,3 1,4 5,-2-1,2-3,2 0,-3 0,1 0,1 0,-2 1,-4 0,0 1,2-2,3 2,4-2,1 2,2-1,1 1,-4-2,-1 2,-1-1,2 1,2-2,0 2,1-2,1 2,-4-1,-2 1,0-2,2 1,1 0,-3 1,-1-2,-3 2,0 3,1-2,3 2,-3-3,1 1,2 3,1 2,3 3,-5-4,1 1,-4 0,1 2,0 2,3 0,2 1,2 1,1 0,0 0,2-4,-1-1,-4-5,-1 1,0 0,1 2,1 3,0 1,2 2,1 1,0 0,0 1,0-1,0-4,1-1,-1 0,0 0,0 2,0 1,0 1,0-3,0-3,0 2,-5 1,0 1,-1 1,2 1,1 1,1 0,1 0,0-4,1-2,1-3,-1-2,0 3,1 1,-1 3,0-2,0-1,0 1,0 2,0 1,0 1,0 1,0-3,0-1,4-1,2-2,4-1,4-3,5 1,3-2,3 1,0 2,2 4,-1 2,5-3,5 1,7-4,-2-4,-2-1,-3 4,-4 3,-4-1,4 0,0-2,-2 0,4-2,0 2,3-2,0 1,6-3,5 3,2 3,3 3,0-3,-5-3,-1 0,-5 3,1 1,-5 0,-8 0,-4 1,-3 2,0 2,-1 2,1 1,5-5,7 0,6-1,5 2,3 1,2 2,1 0,1 1,-5 0,-2 0,-4 0,0 0,-4 1,-3 3,-3 2,1 4,-5 0,-3-1,-1 1,-5 5,0-2,-1-2,-2-3,0-3,2 2,-2 0,0-2,2-1,-2-1,1-2,-4 0,-2 3,-4 2,1-1,4-1,0 0,-2-3,1 0,-2 4,4 0,-2 1,2 3,4 0,2-2,-1-2,0 3,1 0,3 2,1 5,1 4,2 2,-1-1,-3 0,-2 0,-4-2,0-1,1 3,2 4,-1 4,3 6,4 6,-3 4,0 4,0 2,0 2,1 0,2-4,4-5,3-2,-1 0,-1-1,-1-4,-2-3,5 1,0-1,-1 3,-1-1,-1 4,-2 2,0 0,-2 6,1 2,-1 8,-4 1,-1 1,0-2,-3-5,-1-4,-2-9,-4-12</inkml:trace>
</inkml:ink>
</file>

<file path=ppt/ink/ink18.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7-01-19T20:58:40.820"/>
    </inkml:context>
    <inkml:brush xml:id="br0">
      <inkml:brushProperty name="width" value="0.06667" units="cm"/>
      <inkml:brushProperty name="height" value="0.06667" units="cm"/>
      <inkml:brushProperty name="fitToCurve" value="1"/>
    </inkml:brush>
  </inkml:definitions>
  <inkml:trace contextRef="#ctx0" brushRef="#br0">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3-18T19:59:31.041"/>
    </inkml:context>
    <inkml:brush xml:id="br0">
      <inkml:brushProperty name="width" value="0.16" units="cm"/>
      <inkml:brushProperty name="height" value="0.32" units="cm"/>
      <inkml:brushProperty name="color" value="#00FF00"/>
      <inkml:brushProperty name="tip" value="rectangle"/>
      <inkml:brushProperty name="rasterOp" value="maskPen"/>
      <inkml:brushProperty name="ignorePressure" value="1"/>
    </inkml:brush>
  </inkml:definitions>
  <inkml:trace contextRef="#ctx0" brushRef="#br0">6069 2739,'0'-5,"0"-5,4-1,6 1,2-2,2 1,4 2,2 3,0-2,-1 0,5 3,4 0,1-2,-1 0,0 1,0 1,-1 2,-1 1,5-2,0-2,0-4,3 0,1-3,-2 1,-2 3,-2 2,-2 3,1 2,-3 1,1-4,-1-4,0-2,5-2,1-1,0 4,-1-2,-1-3,-1 2,-11 2,-11 8,-16 8,-11 8,-5 3,-4 1,4 3,6 3,2-3,5-1,-1-3,-2 0,3 1,1 3,1-3,-4 1,2 1,-2-2,1 0,0 2,1 1,0-2,1 1,2 0,0-2,0-1,-1 3,0 2,-2 1,-3 2,-3-4,1 0,4 1,0 0,-2-2,2-2,3 3,-1-4,-2 1,0 2,-1-3,2 0,3 3,-1-3,1 1,-2-4,6-2,7-4,18-8,18-12,11-8,7-10,2 2,1 0,-6 1,-11 1,-9 5,-4 2,-4 0,-1-1,-1 3,6 0,2-1,-5-2,-1 4,-1 3,0 0,1 3,-5-2,0 3,5-3,-1-3,-1-3,1 2,1-1,-5-1,0 1,-4 1,0-2,-2-2,1 4,-2 7,-3 11,-4 13,-6 18,-7 13,-8 6,-4 8,-4 3,-2 0,0-7,-2-4,1-1,5-6,1-5,5-1,0-7,-1 0,2-1,0-5,1 2,1 0,-4-5,2 0,3-1,4 1,-1 0,1 2,-3-3,1-2,1 1,0-3,-1 0,3 1,-3-2,1 1,-3 1,2 3,1 1,-1-3,0 0,2 1,-1-2,0-1,2 1,2 3,6-16,16-18,19-28,11-24,16-19,5-8,5-7,-11 6,-7 5,-8 14,-7 10,-8 12,-8 9,-8 10,-3 9,-3 4,0 6,4 1,-1-2,2-2,2 1,3 0,3-4,1 0,1-3,1-2,-5 1,0 2,0 2,1-1,0 0,2-2,1 4,0 4,0 5,-3 1,-2 1,1-4,-1 3,4 1,-1 3,2-3,0 1,-4 4,-10 18,-15 14,-16 15,-17 18,-12 12,-6 1,-7 6,-1 1,1 1,7 0,4-2,1-7,6-5,6-12,9-10,9-10,9-5,1-5,-2-7,2-2,2 0,-2-3,-4 0,1 7,-2-1,1 0,5 6,-3 2,-2 2,-4-2,2 0,3-6</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7-01-19T20:58:40.820"/>
    </inkml:context>
    <inkml:brush xml:id="br0">
      <inkml:brushProperty name="width" value="0.06667" units="cm"/>
      <inkml:brushProperty name="height" value="0.06667" units="cm"/>
      <inkml:brushProperty name="fitToCurv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7-01-19T20:58:40.820"/>
    </inkml:context>
    <inkml:brush xml:id="br0">
      <inkml:brushProperty name="width" value="0.06667" units="cm"/>
      <inkml:brushProperty name="height" value="0.06667" units="cm"/>
      <inkml:brushProperty name="fitToCurv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7-01-19T20:58:40.820"/>
    </inkml:context>
    <inkml:brush xml:id="br0">
      <inkml:brushProperty name="width" value="0.06667" units="cm"/>
      <inkml:brushProperty name="height" value="0.06667" units="cm"/>
      <inkml:brushProperty name="fitToCurve" value="1"/>
    </inkml:brush>
  </inkml:definitions>
  <inkml:trace contextRef="#ctx0" brushRef="#br0">0 0</inkml:trace>
</inkml:ink>
</file>

<file path=ppt/ink/ink5.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7-01-19T20:58:40.820"/>
    </inkml:context>
    <inkml:brush xml:id="br0">
      <inkml:brushProperty name="width" value="0.06667" units="cm"/>
      <inkml:brushProperty name="height" value="0.06667" units="cm"/>
      <inkml:brushProperty name="fitToCurve" value="1"/>
    </inkml:brush>
  </inkml:definitions>
  <inkml:trace contextRef="#ctx0" brushRef="#br0">0 0</inkml:trace>
</inkml:ink>
</file>

<file path=ppt/ink/ink6.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7-01-19T20:58:40.820"/>
    </inkml:context>
    <inkml:brush xml:id="br0">
      <inkml:brushProperty name="width" value="0.06667" units="cm"/>
      <inkml:brushProperty name="height" value="0.06667" units="cm"/>
      <inkml:brushProperty name="fitToCurve" value="1"/>
    </inkml:brush>
  </inkml:definitions>
  <inkml:trace contextRef="#ctx0" brushRef="#br0">0 0</inkml:trace>
</inkml:ink>
</file>

<file path=ppt/ink/ink7.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7-01-19T20:58:40.820"/>
    </inkml:context>
    <inkml:brush xml:id="br0">
      <inkml:brushProperty name="width" value="0.06667" units="cm"/>
      <inkml:brushProperty name="height" value="0.06667" units="cm"/>
      <inkml:brushProperty name="fitToCurve" value="1"/>
    </inkml:brush>
  </inkml:definitions>
  <inkml:trace contextRef="#ctx0" brushRef="#br0">0 0</inkml:trace>
</inkml:ink>
</file>

<file path=ppt/ink/ink8.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7-01-19T20:58:40.820"/>
    </inkml:context>
    <inkml:brush xml:id="br0">
      <inkml:brushProperty name="width" value="0.06667" units="cm"/>
      <inkml:brushProperty name="height" value="0.06667" units="cm"/>
      <inkml:brushProperty name="fitToCurve" value="1"/>
    </inkml:brush>
  </inkml:definitions>
  <inkml:trace contextRef="#ctx0" brushRef="#br0">0 0</inkml:trace>
</inkml:ink>
</file>

<file path=ppt/ink/ink9.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7-01-19T20:58:40.820"/>
    </inkml:context>
    <inkml:brush xml:id="br0">
      <inkml:brushProperty name="width" value="0.06667" units="cm"/>
      <inkml:brushProperty name="height" value="0.06667" units="cm"/>
      <inkml:brushProperty name="fitToCurv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3/18/2017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10"/>
          <p:cNvSpPr>
            <a:spLocks noGrp="1"/>
          </p:cNvSpPr>
          <p:nvPr>
            <p:ph type="dt" sz="half" idx="10"/>
          </p:nvPr>
        </p:nvSpPr>
        <p:spPr/>
        <p:txBody>
          <a:bodyPr/>
          <a:lstStyle/>
          <a:p>
            <a:fld id="{2CCFE9AC-F15C-4FA0-A6F1-298829FA691D}" type="datetimeFigureOut">
              <a:rPr lang="en-US"/>
              <a:t>3/18/2017</a:t>
            </a:fld>
            <a:endParaRPr/>
          </a:p>
        </p:txBody>
      </p:sp>
      <p:sp>
        <p:nvSpPr>
          <p:cNvPr id="12" name="Footer Placeholder 11"/>
          <p:cNvSpPr>
            <a:spLocks noGrp="1"/>
          </p:cNvSpPr>
          <p:nvPr>
            <p:ph type="ftr" sz="quarter" idx="11"/>
          </p:nvPr>
        </p:nvSpPr>
        <p:spPr/>
        <p:txBody>
          <a:bodyPr/>
          <a:lstStyle/>
          <a:p>
            <a:endParaRPr/>
          </a:p>
        </p:txBody>
      </p:sp>
      <p:sp>
        <p:nvSpPr>
          <p:cNvPr id="13" name="Slide Number Placeholder 12"/>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3/18/2017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8199" y="462249"/>
            <a:ext cx="9693088" cy="571471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3/18/2017</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3/18/2017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CFE9AC-F15C-4FA0-A6F1-298829FA691D}" type="datetimeFigureOut">
              <a:rPr lang="en-US"/>
              <a:t>3/18/2017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3/18/2017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3/18/2017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3/18/2017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3/18/2017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2"/>
          <p:cNvSpPr>
            <a:spLocks noGrp="1"/>
          </p:cNvSpPr>
          <p:nvPr>
            <p:ph idx="1"/>
          </p:nvPr>
        </p:nvSpPr>
        <p:spPr>
          <a:xfrm>
            <a:off x="5518896" y="2465294"/>
            <a:ext cx="5389895" cy="4392706"/>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CFE9AC-F15C-4FA0-A6F1-298829FA691D}" type="datetimeFigureOut">
              <a:rPr lang="en-US"/>
              <a:t>3/18/2017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Picture Placeholder 2"/>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CFE9AC-F15C-4FA0-A6F1-298829FA691D}" type="datetimeFigureOut">
              <a:rPr lang="en-US"/>
              <a:t>3/18/2017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FE9AC-F15C-4FA0-A6F1-298829FA691D}" type="datetimeFigureOut">
              <a:rPr lang="en-US"/>
              <a:t>3/18/2017</a:t>
            </a:fld>
            <a:endParaRPr/>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66BE7-899D-4075-917F-DBDE33B6B692}" type="slidenum">
              <a:rPr/>
              <a:t>‹#›</a:t>
            </a:fld>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ustomXml" Target="../ink/ink9.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1.xml.rels><?xml version="1.0" encoding="UTF-8" standalone="yes"?>
<Relationships xmlns="http://schemas.openxmlformats.org/package/2006/relationships"><Relationship Id="rId2" Type="http://schemas.openxmlformats.org/officeDocument/2006/relationships/customXml" Target="../ink/ink10.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2" Type="http://schemas.openxmlformats.org/officeDocument/2006/relationships/customXml" Target="../ink/ink11.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3.xml.rels><?xml version="1.0" encoding="UTF-8" standalone="yes"?>
<Relationships xmlns="http://schemas.openxmlformats.org/package/2006/relationships"><Relationship Id="rId2" Type="http://schemas.openxmlformats.org/officeDocument/2006/relationships/customXml" Target="../ink/ink12.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4.xml.rels><?xml version="1.0" encoding="UTF-8" standalone="yes"?>
<Relationships xmlns="http://schemas.openxmlformats.org/package/2006/relationships"><Relationship Id="rId2" Type="http://schemas.openxmlformats.org/officeDocument/2006/relationships/customXml" Target="../ink/ink13.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customXml" Target="../ink/ink16.xml"/><Relationship Id="rId5" Type="http://schemas.openxmlformats.org/officeDocument/2006/relationships/image" Target="../media/image30.emf"/><Relationship Id="rId4" Type="http://schemas.openxmlformats.org/officeDocument/2006/relationships/customXml" Target="../ink/ink15.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customXml" Target="../ink/ink17.xml"/><Relationship Id="rId1" Type="http://schemas.openxmlformats.org/officeDocument/2006/relationships/slideLayout" Target="../slideLayouts/slideLayout2.xml"/><Relationship Id="rId6" Type="http://schemas.openxmlformats.org/officeDocument/2006/relationships/customXml" Target="../ink/ink19.xml"/><Relationship Id="rId5" Type="http://schemas.openxmlformats.org/officeDocument/2006/relationships/image" Target="../media/image30.emf"/><Relationship Id="rId4" Type="http://schemas.openxmlformats.org/officeDocument/2006/relationships/customXml" Target="../ink/ink18.xm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0.emf"/></Relationships>
</file>

<file path=ppt/slides/_rels/slide3.xml.rels><?xml version="1.0" encoding="UTF-8" standalone="yes"?>
<Relationships xmlns="http://schemas.openxmlformats.org/package/2006/relationships"><Relationship Id="rId2" Type="http://schemas.openxmlformats.org/officeDocument/2006/relationships/customXml" Target="../ink/ink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0.emf"/></Relationships>
</file>

<file path=ppt/slides/_rels/slide4.xml.rels><?xml version="1.0" encoding="UTF-8" standalone="yes"?>
<Relationships xmlns="http://schemas.openxmlformats.org/package/2006/relationships"><Relationship Id="rId2" Type="http://schemas.openxmlformats.org/officeDocument/2006/relationships/customXml" Target="../ink/ink3.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5.xml.rels><?xml version="1.0" encoding="UTF-8" standalone="yes"?>
<Relationships xmlns="http://schemas.openxmlformats.org/package/2006/relationships"><Relationship Id="rId2" Type="http://schemas.openxmlformats.org/officeDocument/2006/relationships/customXml" Target="../ink/ink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0.emf"/></Relationships>
</file>

<file path=ppt/slides/_rels/slide6.xml.rels><?xml version="1.0" encoding="UTF-8" standalone="yes"?>
<Relationships xmlns="http://schemas.openxmlformats.org/package/2006/relationships"><Relationship Id="rId2" Type="http://schemas.openxmlformats.org/officeDocument/2006/relationships/customXml" Target="../ink/ink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0.emf"/></Relationships>
</file>

<file path=ppt/slides/_rels/slide7.xml.rels><?xml version="1.0" encoding="UTF-8" standalone="yes"?>
<Relationships xmlns="http://schemas.openxmlformats.org/package/2006/relationships"><Relationship Id="rId2" Type="http://schemas.openxmlformats.org/officeDocument/2006/relationships/customXml" Target="../ink/ink6.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8.xml.rels><?xml version="1.0" encoding="UTF-8" standalone="yes"?>
<Relationships xmlns="http://schemas.openxmlformats.org/package/2006/relationships"><Relationship Id="rId2" Type="http://schemas.openxmlformats.org/officeDocument/2006/relationships/customXml" Target="../ink/ink7.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9.xml.rels><?xml version="1.0" encoding="UTF-8" standalone="yes"?>
<Relationships xmlns="http://schemas.openxmlformats.org/package/2006/relationships"><Relationship Id="rId2" Type="http://schemas.openxmlformats.org/officeDocument/2006/relationships/customXml" Target="../ink/ink8.xml"/><Relationship Id="rId1" Type="http://schemas.openxmlformats.org/officeDocument/2006/relationships/slideLayout" Target="../slideLayouts/slideLayout2.xml"/><Relationship Id="rId4"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0218" y="1740642"/>
            <a:ext cx="9291782" cy="2387600"/>
          </a:xfrm>
        </p:spPr>
        <p:txBody>
          <a:bodyPr/>
          <a:lstStyle/>
          <a:p>
            <a:r>
              <a:rPr lang="en-US" dirty="0"/>
              <a:t>Circles – Modules 15, 16, 17</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4260" y="-18471"/>
            <a:ext cx="11102808" cy="437322"/>
          </a:xfrm>
        </p:spPr>
        <p:txBody>
          <a:bodyPr>
            <a:noAutofit/>
          </a:bodyPr>
          <a:lstStyle/>
          <a:p>
            <a:r>
              <a:rPr lang="en-US" sz="3200" b="1" dirty="0">
                <a:solidFill>
                  <a:schemeClr val="tx2"/>
                </a:solidFill>
              </a:rPr>
              <a:t>Module 16: Arc Length, Radians, Sector Area</a:t>
            </a:r>
          </a:p>
        </p:txBody>
      </p:sp>
      <p:sp>
        <p:nvSpPr>
          <p:cNvPr id="2" name="TextBox 1"/>
          <p:cNvSpPr txBox="1"/>
          <p:nvPr/>
        </p:nvSpPr>
        <p:spPr>
          <a:xfrm>
            <a:off x="294566" y="774555"/>
            <a:ext cx="8067530" cy="523220"/>
          </a:xfrm>
          <a:prstGeom prst="rect">
            <a:avLst/>
          </a:prstGeom>
          <a:noFill/>
        </p:spPr>
        <p:txBody>
          <a:bodyPr wrap="none" rtlCol="0">
            <a:spAutoFit/>
          </a:bodyPr>
          <a:lstStyle/>
          <a:p>
            <a:r>
              <a:rPr lang="en-US" sz="2800" b="1" dirty="0">
                <a:solidFill>
                  <a:schemeClr val="bg2"/>
                </a:solidFill>
              </a:rPr>
              <a:t>Arcs – Using degree measure to determine arc length</a:t>
            </a:r>
          </a:p>
        </p:txBody>
      </p:sp>
      <mc:AlternateContent xmlns:mc="http://schemas.openxmlformats.org/markup-compatibility/2006" xmlns:p14="http://schemas.microsoft.com/office/powerpoint/2010/main">
        <mc:Choice Requires="p14">
          <p:contentPart p14:bwMode="auto" r:id="rId2">
            <p14:nvContentPartPr>
              <p14:cNvPr id="4103" name="Ink 4102"/>
              <p14:cNvContentPartPr/>
              <p14:nvPr/>
            </p14:nvContentPartPr>
            <p14:xfrm>
              <a:off x="8381897" y="1142897"/>
              <a:ext cx="360" cy="360"/>
            </p14:xfrm>
          </p:contentPart>
        </mc:Choice>
        <mc:Fallback xmlns="">
          <p:pic>
            <p:nvPicPr>
              <p:cNvPr id="4103" name="Ink 4102"/>
              <p:cNvPicPr/>
              <p:nvPr/>
            </p:nvPicPr>
            <p:blipFill>
              <a:blip r:embed="rId4"/>
              <a:stretch>
                <a:fillRect/>
              </a:stretch>
            </p:blipFill>
            <p:spPr>
              <a:xfrm>
                <a:off x="8370017" y="1131017"/>
                <a:ext cx="24120" cy="24120"/>
              </a:xfrm>
              <a:prstGeom prst="rect">
                <a:avLst/>
              </a:prstGeom>
            </p:spPr>
          </p:pic>
        </mc:Fallback>
      </mc:AlternateContent>
      <p:sp>
        <p:nvSpPr>
          <p:cNvPr id="3" name="TextBox 2"/>
          <p:cNvSpPr txBox="1"/>
          <p:nvPr/>
        </p:nvSpPr>
        <p:spPr>
          <a:xfrm>
            <a:off x="378690" y="1824518"/>
            <a:ext cx="11471565" cy="830997"/>
          </a:xfrm>
          <a:prstGeom prst="rect">
            <a:avLst/>
          </a:prstGeom>
          <a:noFill/>
        </p:spPr>
        <p:txBody>
          <a:bodyPr wrap="square" rtlCol="0">
            <a:spAutoFit/>
          </a:bodyPr>
          <a:lstStyle/>
          <a:p>
            <a:r>
              <a:rPr lang="en-US" sz="2400" b="1" dirty="0"/>
              <a:t>The degree measure of the central angle tells you what fraction of the total circumference the arc in question is.</a:t>
            </a:r>
            <a:endParaRPr lang="en-US" sz="2400" dirty="0"/>
          </a:p>
        </p:txBody>
      </p:sp>
      <p:sp>
        <p:nvSpPr>
          <p:cNvPr id="4" name="Oval 3"/>
          <p:cNvSpPr/>
          <p:nvPr/>
        </p:nvSpPr>
        <p:spPr>
          <a:xfrm>
            <a:off x="8054113" y="3158836"/>
            <a:ext cx="3288146" cy="3288146"/>
          </a:xfrm>
          <a:prstGeom prst="ellipse">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p:cNvSpPr/>
          <p:nvPr/>
        </p:nvSpPr>
        <p:spPr>
          <a:xfrm>
            <a:off x="11262597" y="4691638"/>
            <a:ext cx="180107" cy="18010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332625" y="2760406"/>
            <a:ext cx="324128" cy="369332"/>
          </a:xfrm>
          <a:prstGeom prst="rect">
            <a:avLst/>
          </a:prstGeom>
          <a:noFill/>
        </p:spPr>
        <p:txBody>
          <a:bodyPr wrap="none" rtlCol="0">
            <a:spAutoFit/>
          </a:bodyPr>
          <a:lstStyle/>
          <a:p>
            <a:r>
              <a:rPr lang="en-US" b="1" dirty="0"/>
              <a:t>A</a:t>
            </a:r>
          </a:p>
        </p:txBody>
      </p:sp>
      <p:sp>
        <p:nvSpPr>
          <p:cNvPr id="14" name="TextBox 13"/>
          <p:cNvSpPr txBox="1"/>
          <p:nvPr/>
        </p:nvSpPr>
        <p:spPr>
          <a:xfrm>
            <a:off x="11442287" y="4578290"/>
            <a:ext cx="324128" cy="369332"/>
          </a:xfrm>
          <a:prstGeom prst="rect">
            <a:avLst/>
          </a:prstGeom>
          <a:noFill/>
        </p:spPr>
        <p:txBody>
          <a:bodyPr wrap="none" rtlCol="0">
            <a:spAutoFit/>
          </a:bodyPr>
          <a:lstStyle/>
          <a:p>
            <a:r>
              <a:rPr lang="en-US" b="1" dirty="0"/>
              <a:t>B</a:t>
            </a:r>
          </a:p>
        </p:txBody>
      </p:sp>
      <p:sp>
        <p:nvSpPr>
          <p:cNvPr id="15" name="TextBox 14"/>
          <p:cNvSpPr txBox="1"/>
          <p:nvPr/>
        </p:nvSpPr>
        <p:spPr>
          <a:xfrm>
            <a:off x="274260" y="3105943"/>
            <a:ext cx="4124271" cy="830997"/>
          </a:xfrm>
          <a:prstGeom prst="rect">
            <a:avLst/>
          </a:prstGeom>
          <a:noFill/>
        </p:spPr>
        <p:txBody>
          <a:bodyPr wrap="none" rtlCol="0">
            <a:spAutoFit/>
          </a:bodyPr>
          <a:lstStyle/>
          <a:p>
            <a:pPr algn="ctr"/>
            <a:r>
              <a:rPr lang="en-US" sz="2400" b="1" dirty="0"/>
              <a:t>Measure of Central Angle</a:t>
            </a:r>
          </a:p>
          <a:p>
            <a:pPr algn="ctr"/>
            <a:r>
              <a:rPr lang="en-US" sz="2400" b="1" dirty="0"/>
              <a:t>Total Angle Measure of a Circle</a:t>
            </a:r>
            <a:endParaRPr lang="en-US" sz="2400" dirty="0"/>
          </a:p>
        </p:txBody>
      </p:sp>
      <p:sp>
        <p:nvSpPr>
          <p:cNvPr id="16" name="Oval 15"/>
          <p:cNvSpPr/>
          <p:nvPr/>
        </p:nvSpPr>
        <p:spPr>
          <a:xfrm>
            <a:off x="9639591" y="4755030"/>
            <a:ext cx="117190" cy="1171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a:endCxn id="16" idx="1"/>
          </p:cNvCxnSpPr>
          <p:nvPr/>
        </p:nvCxnSpPr>
        <p:spPr>
          <a:xfrm>
            <a:off x="9513461" y="3210786"/>
            <a:ext cx="143292" cy="1561406"/>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a:cxnSpLocks/>
            <a:stCxn id="11" idx="2"/>
            <a:endCxn id="16" idx="5"/>
          </p:cNvCxnSpPr>
          <p:nvPr/>
        </p:nvCxnSpPr>
        <p:spPr>
          <a:xfrm flipH="1">
            <a:off x="9739619" y="4781692"/>
            <a:ext cx="1522978" cy="73366"/>
          </a:xfrm>
          <a:prstGeom prst="line">
            <a:avLst/>
          </a:prstGeom>
          <a:ln w="28575"/>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9725294" y="4301291"/>
            <a:ext cx="596638" cy="461665"/>
          </a:xfrm>
          <a:prstGeom prst="rect">
            <a:avLst/>
          </a:prstGeom>
          <a:noFill/>
        </p:spPr>
        <p:txBody>
          <a:bodyPr wrap="none" rtlCol="0">
            <a:spAutoFit/>
          </a:bodyPr>
          <a:lstStyle/>
          <a:p>
            <a:r>
              <a:rPr lang="en-US" sz="2400" b="1" dirty="0"/>
              <a:t>90˚</a:t>
            </a:r>
            <a:endParaRPr lang="en-US" sz="2400" dirty="0"/>
          </a:p>
        </p:txBody>
      </p:sp>
      <p:sp>
        <p:nvSpPr>
          <p:cNvPr id="6" name="Oval 5"/>
          <p:cNvSpPr/>
          <p:nvPr/>
        </p:nvSpPr>
        <p:spPr>
          <a:xfrm>
            <a:off x="9413433" y="3084360"/>
            <a:ext cx="203361" cy="20336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a:endCxn id="15" idx="3"/>
          </p:cNvCxnSpPr>
          <p:nvPr/>
        </p:nvCxnSpPr>
        <p:spPr>
          <a:xfrm>
            <a:off x="378690" y="3521441"/>
            <a:ext cx="4019841" cy="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4761788" y="3103925"/>
            <a:ext cx="752129" cy="830997"/>
          </a:xfrm>
          <a:prstGeom prst="rect">
            <a:avLst/>
          </a:prstGeom>
          <a:noFill/>
        </p:spPr>
        <p:txBody>
          <a:bodyPr wrap="none" rtlCol="0">
            <a:spAutoFit/>
          </a:bodyPr>
          <a:lstStyle/>
          <a:p>
            <a:pPr algn="ctr"/>
            <a:r>
              <a:rPr lang="en-US" sz="2400" b="1" dirty="0"/>
              <a:t>90˚</a:t>
            </a:r>
          </a:p>
          <a:p>
            <a:pPr algn="ctr"/>
            <a:r>
              <a:rPr lang="en-US" sz="2400" b="1" dirty="0"/>
              <a:t>360˚</a:t>
            </a:r>
            <a:endParaRPr lang="en-US" sz="2400" dirty="0"/>
          </a:p>
        </p:txBody>
      </p:sp>
      <p:sp>
        <p:nvSpPr>
          <p:cNvPr id="21" name="TextBox 20"/>
          <p:cNvSpPr txBox="1"/>
          <p:nvPr/>
        </p:nvSpPr>
        <p:spPr>
          <a:xfrm>
            <a:off x="5770959" y="3101693"/>
            <a:ext cx="340158" cy="830997"/>
          </a:xfrm>
          <a:prstGeom prst="rect">
            <a:avLst/>
          </a:prstGeom>
          <a:noFill/>
        </p:spPr>
        <p:txBody>
          <a:bodyPr wrap="none" rtlCol="0">
            <a:spAutoFit/>
          </a:bodyPr>
          <a:lstStyle/>
          <a:p>
            <a:pPr algn="ctr"/>
            <a:r>
              <a:rPr lang="en-US" sz="2400" b="1" dirty="0"/>
              <a:t>1</a:t>
            </a:r>
          </a:p>
          <a:p>
            <a:pPr algn="ctr"/>
            <a:r>
              <a:rPr lang="en-US" sz="2400" b="1" dirty="0"/>
              <a:t>4</a:t>
            </a:r>
            <a:endParaRPr lang="en-US" sz="2400" dirty="0"/>
          </a:p>
        </p:txBody>
      </p:sp>
      <p:cxnSp>
        <p:nvCxnSpPr>
          <p:cNvPr id="23" name="Straight Connector 22"/>
          <p:cNvCxnSpPr>
            <a:cxnSpLocks/>
          </p:cNvCxnSpPr>
          <p:nvPr/>
        </p:nvCxnSpPr>
        <p:spPr>
          <a:xfrm>
            <a:off x="4860069" y="3517192"/>
            <a:ext cx="50338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p:cNvCxnSpPr>
            <a:cxnSpLocks/>
            <a:endCxn id="21" idx="3"/>
          </p:cNvCxnSpPr>
          <p:nvPr/>
        </p:nvCxnSpPr>
        <p:spPr>
          <a:xfrm>
            <a:off x="5770959" y="3517191"/>
            <a:ext cx="340158" cy="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463990" y="3286358"/>
            <a:ext cx="338554" cy="461665"/>
          </a:xfrm>
          <a:prstGeom prst="rect">
            <a:avLst/>
          </a:prstGeom>
          <a:noFill/>
        </p:spPr>
        <p:txBody>
          <a:bodyPr wrap="none" rtlCol="0">
            <a:spAutoFit/>
          </a:bodyPr>
          <a:lstStyle/>
          <a:p>
            <a:pPr algn="ctr"/>
            <a:r>
              <a:rPr lang="en-US" sz="2400" b="1" dirty="0"/>
              <a:t>=</a:t>
            </a:r>
            <a:endParaRPr lang="en-US" sz="2400" dirty="0"/>
          </a:p>
        </p:txBody>
      </p:sp>
      <p:sp>
        <p:nvSpPr>
          <p:cNvPr id="29" name="TextBox 28"/>
          <p:cNvSpPr txBox="1"/>
          <p:nvPr/>
        </p:nvSpPr>
        <p:spPr>
          <a:xfrm>
            <a:off x="5402165" y="3286357"/>
            <a:ext cx="338554" cy="461665"/>
          </a:xfrm>
          <a:prstGeom prst="rect">
            <a:avLst/>
          </a:prstGeom>
          <a:noFill/>
        </p:spPr>
        <p:txBody>
          <a:bodyPr wrap="none" rtlCol="0">
            <a:spAutoFit/>
          </a:bodyPr>
          <a:lstStyle/>
          <a:p>
            <a:pPr algn="ctr"/>
            <a:r>
              <a:rPr lang="en-US" sz="2400" b="1" dirty="0"/>
              <a:t>=</a:t>
            </a:r>
            <a:endParaRPr lang="en-US" sz="2400" dirty="0"/>
          </a:p>
        </p:txBody>
      </p:sp>
    </p:spTree>
    <p:extLst>
      <p:ext uri="{BB962C8B-B14F-4D97-AF65-F5344CB8AC3E}">
        <p14:creationId xmlns:p14="http://schemas.microsoft.com/office/powerpoint/2010/main" val="248321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4260" y="-18471"/>
            <a:ext cx="11102808" cy="437322"/>
          </a:xfrm>
        </p:spPr>
        <p:txBody>
          <a:bodyPr>
            <a:noAutofit/>
          </a:bodyPr>
          <a:lstStyle/>
          <a:p>
            <a:r>
              <a:rPr lang="en-US" sz="3200" b="1" dirty="0">
                <a:solidFill>
                  <a:schemeClr val="tx2"/>
                </a:solidFill>
              </a:rPr>
              <a:t>Module 16: Arc Length, Radians, Sector Area</a:t>
            </a:r>
          </a:p>
        </p:txBody>
      </p:sp>
      <p:sp>
        <p:nvSpPr>
          <p:cNvPr id="2" name="TextBox 1"/>
          <p:cNvSpPr txBox="1"/>
          <p:nvPr/>
        </p:nvSpPr>
        <p:spPr>
          <a:xfrm>
            <a:off x="294566" y="774555"/>
            <a:ext cx="8067530" cy="523220"/>
          </a:xfrm>
          <a:prstGeom prst="rect">
            <a:avLst/>
          </a:prstGeom>
          <a:noFill/>
        </p:spPr>
        <p:txBody>
          <a:bodyPr wrap="none" rtlCol="0">
            <a:spAutoFit/>
          </a:bodyPr>
          <a:lstStyle/>
          <a:p>
            <a:r>
              <a:rPr lang="en-US" sz="2800" b="1" dirty="0">
                <a:solidFill>
                  <a:schemeClr val="bg2"/>
                </a:solidFill>
              </a:rPr>
              <a:t>Arcs – Using degree measure to determine arc length</a:t>
            </a:r>
          </a:p>
        </p:txBody>
      </p:sp>
      <mc:AlternateContent xmlns:mc="http://schemas.openxmlformats.org/markup-compatibility/2006" xmlns:p14="http://schemas.microsoft.com/office/powerpoint/2010/main">
        <mc:Choice Requires="p14">
          <p:contentPart p14:bwMode="auto" r:id="rId2">
            <p14:nvContentPartPr>
              <p14:cNvPr id="4103" name="Ink 4102"/>
              <p14:cNvContentPartPr/>
              <p14:nvPr/>
            </p14:nvContentPartPr>
            <p14:xfrm>
              <a:off x="8381897" y="1142897"/>
              <a:ext cx="360" cy="360"/>
            </p14:xfrm>
          </p:contentPart>
        </mc:Choice>
        <mc:Fallback xmlns="">
          <p:pic>
            <p:nvPicPr>
              <p:cNvPr id="4103" name="Ink 4102"/>
              <p:cNvPicPr/>
              <p:nvPr/>
            </p:nvPicPr>
            <p:blipFill>
              <a:blip r:embed="rId4"/>
              <a:stretch>
                <a:fillRect/>
              </a:stretch>
            </p:blipFill>
            <p:spPr>
              <a:xfrm>
                <a:off x="8370017" y="1131017"/>
                <a:ext cx="24120" cy="24120"/>
              </a:xfrm>
              <a:prstGeom prst="rect">
                <a:avLst/>
              </a:prstGeom>
            </p:spPr>
          </p:pic>
        </mc:Fallback>
      </mc:AlternateContent>
      <p:sp>
        <p:nvSpPr>
          <p:cNvPr id="3" name="TextBox 2"/>
          <p:cNvSpPr txBox="1"/>
          <p:nvPr/>
        </p:nvSpPr>
        <p:spPr>
          <a:xfrm>
            <a:off x="378690" y="1824518"/>
            <a:ext cx="11471565" cy="830997"/>
          </a:xfrm>
          <a:prstGeom prst="rect">
            <a:avLst/>
          </a:prstGeom>
          <a:noFill/>
        </p:spPr>
        <p:txBody>
          <a:bodyPr wrap="square" rtlCol="0">
            <a:spAutoFit/>
          </a:bodyPr>
          <a:lstStyle/>
          <a:p>
            <a:r>
              <a:rPr lang="en-US" sz="2400" b="1" dirty="0"/>
              <a:t>Therefore, if I know the circumference of the circle, I can now figure out the length of the intercepted arc!</a:t>
            </a:r>
            <a:endParaRPr lang="en-US" sz="2400" dirty="0"/>
          </a:p>
        </p:txBody>
      </p:sp>
      <p:sp>
        <p:nvSpPr>
          <p:cNvPr id="4" name="Oval 3"/>
          <p:cNvSpPr/>
          <p:nvPr/>
        </p:nvSpPr>
        <p:spPr>
          <a:xfrm>
            <a:off x="8054113" y="3158836"/>
            <a:ext cx="3288146" cy="3288146"/>
          </a:xfrm>
          <a:prstGeom prst="ellipse">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p:cNvSpPr/>
          <p:nvPr/>
        </p:nvSpPr>
        <p:spPr>
          <a:xfrm>
            <a:off x="11262597" y="4691638"/>
            <a:ext cx="180107" cy="18010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332625" y="2760406"/>
            <a:ext cx="324128" cy="369332"/>
          </a:xfrm>
          <a:prstGeom prst="rect">
            <a:avLst/>
          </a:prstGeom>
          <a:noFill/>
        </p:spPr>
        <p:txBody>
          <a:bodyPr wrap="none" rtlCol="0">
            <a:spAutoFit/>
          </a:bodyPr>
          <a:lstStyle/>
          <a:p>
            <a:r>
              <a:rPr lang="en-US" b="1" dirty="0"/>
              <a:t>A</a:t>
            </a:r>
          </a:p>
        </p:txBody>
      </p:sp>
      <p:sp>
        <p:nvSpPr>
          <p:cNvPr id="14" name="TextBox 13"/>
          <p:cNvSpPr txBox="1"/>
          <p:nvPr/>
        </p:nvSpPr>
        <p:spPr>
          <a:xfrm>
            <a:off x="11442287" y="4578290"/>
            <a:ext cx="324128" cy="369332"/>
          </a:xfrm>
          <a:prstGeom prst="rect">
            <a:avLst/>
          </a:prstGeom>
          <a:noFill/>
        </p:spPr>
        <p:txBody>
          <a:bodyPr wrap="none" rtlCol="0">
            <a:spAutoFit/>
          </a:bodyPr>
          <a:lstStyle/>
          <a:p>
            <a:r>
              <a:rPr lang="en-US" b="1" dirty="0"/>
              <a:t>B</a:t>
            </a:r>
          </a:p>
        </p:txBody>
      </p:sp>
      <p:sp>
        <p:nvSpPr>
          <p:cNvPr id="16" name="Oval 15"/>
          <p:cNvSpPr/>
          <p:nvPr/>
        </p:nvSpPr>
        <p:spPr>
          <a:xfrm>
            <a:off x="9639591" y="4755030"/>
            <a:ext cx="117190" cy="1171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a:endCxn id="16" idx="1"/>
          </p:cNvCxnSpPr>
          <p:nvPr/>
        </p:nvCxnSpPr>
        <p:spPr>
          <a:xfrm>
            <a:off x="9513461" y="3210786"/>
            <a:ext cx="143292" cy="1561406"/>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a:cxnSpLocks/>
            <a:stCxn id="11" idx="2"/>
            <a:endCxn id="16" idx="5"/>
          </p:cNvCxnSpPr>
          <p:nvPr/>
        </p:nvCxnSpPr>
        <p:spPr>
          <a:xfrm flipH="1">
            <a:off x="9739619" y="4781692"/>
            <a:ext cx="1522978" cy="73366"/>
          </a:xfrm>
          <a:prstGeom prst="line">
            <a:avLst/>
          </a:prstGeom>
          <a:ln w="28575"/>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9725294" y="4301291"/>
            <a:ext cx="596638" cy="461665"/>
          </a:xfrm>
          <a:prstGeom prst="rect">
            <a:avLst/>
          </a:prstGeom>
          <a:noFill/>
        </p:spPr>
        <p:txBody>
          <a:bodyPr wrap="none" rtlCol="0">
            <a:spAutoFit/>
          </a:bodyPr>
          <a:lstStyle/>
          <a:p>
            <a:r>
              <a:rPr lang="en-US" sz="2400" b="1" dirty="0"/>
              <a:t>90˚</a:t>
            </a:r>
            <a:endParaRPr lang="en-US" sz="2400" dirty="0"/>
          </a:p>
        </p:txBody>
      </p:sp>
      <p:sp>
        <p:nvSpPr>
          <p:cNvPr id="6" name="Oval 5"/>
          <p:cNvSpPr/>
          <p:nvPr/>
        </p:nvSpPr>
        <p:spPr>
          <a:xfrm>
            <a:off x="9413433" y="3084360"/>
            <a:ext cx="203361" cy="20336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1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4260" y="-18471"/>
            <a:ext cx="11102808" cy="437322"/>
          </a:xfrm>
        </p:spPr>
        <p:txBody>
          <a:bodyPr>
            <a:noAutofit/>
          </a:bodyPr>
          <a:lstStyle/>
          <a:p>
            <a:r>
              <a:rPr lang="en-US" sz="3200" b="1" dirty="0">
                <a:solidFill>
                  <a:schemeClr val="tx2"/>
                </a:solidFill>
              </a:rPr>
              <a:t>Module 16: Arc Length, Radians, Sector Area</a:t>
            </a:r>
          </a:p>
        </p:txBody>
      </p:sp>
      <p:sp>
        <p:nvSpPr>
          <p:cNvPr id="2" name="TextBox 1"/>
          <p:cNvSpPr txBox="1"/>
          <p:nvPr/>
        </p:nvSpPr>
        <p:spPr>
          <a:xfrm>
            <a:off x="294566" y="774555"/>
            <a:ext cx="8067530" cy="523220"/>
          </a:xfrm>
          <a:prstGeom prst="rect">
            <a:avLst/>
          </a:prstGeom>
          <a:noFill/>
        </p:spPr>
        <p:txBody>
          <a:bodyPr wrap="none" rtlCol="0">
            <a:spAutoFit/>
          </a:bodyPr>
          <a:lstStyle/>
          <a:p>
            <a:r>
              <a:rPr lang="en-US" sz="2800" b="1" dirty="0">
                <a:solidFill>
                  <a:schemeClr val="bg2"/>
                </a:solidFill>
              </a:rPr>
              <a:t>Arcs – Using degree measure to determine arc length</a:t>
            </a:r>
          </a:p>
        </p:txBody>
      </p:sp>
      <mc:AlternateContent xmlns:mc="http://schemas.openxmlformats.org/markup-compatibility/2006" xmlns:p14="http://schemas.microsoft.com/office/powerpoint/2010/main">
        <mc:Choice Requires="p14">
          <p:contentPart p14:bwMode="auto" r:id="rId2">
            <p14:nvContentPartPr>
              <p14:cNvPr id="4103" name="Ink 4102"/>
              <p14:cNvContentPartPr/>
              <p14:nvPr/>
            </p14:nvContentPartPr>
            <p14:xfrm>
              <a:off x="8381897" y="1142897"/>
              <a:ext cx="360" cy="360"/>
            </p14:xfrm>
          </p:contentPart>
        </mc:Choice>
        <mc:Fallback xmlns="">
          <p:pic>
            <p:nvPicPr>
              <p:cNvPr id="4103" name="Ink 4102"/>
              <p:cNvPicPr/>
              <p:nvPr/>
            </p:nvPicPr>
            <p:blipFill>
              <a:blip r:embed="rId4"/>
              <a:stretch>
                <a:fillRect/>
              </a:stretch>
            </p:blipFill>
            <p:spPr>
              <a:xfrm>
                <a:off x="8370017" y="1131017"/>
                <a:ext cx="24120" cy="24120"/>
              </a:xfrm>
              <a:prstGeom prst="rect">
                <a:avLst/>
              </a:prstGeom>
            </p:spPr>
          </p:pic>
        </mc:Fallback>
      </mc:AlternateContent>
      <p:sp>
        <p:nvSpPr>
          <p:cNvPr id="3" name="TextBox 2"/>
          <p:cNvSpPr txBox="1"/>
          <p:nvPr/>
        </p:nvSpPr>
        <p:spPr>
          <a:xfrm>
            <a:off x="378690" y="1824518"/>
            <a:ext cx="11471565" cy="830997"/>
          </a:xfrm>
          <a:prstGeom prst="rect">
            <a:avLst/>
          </a:prstGeom>
          <a:noFill/>
        </p:spPr>
        <p:txBody>
          <a:bodyPr wrap="square" rtlCol="0">
            <a:spAutoFit/>
          </a:bodyPr>
          <a:lstStyle/>
          <a:p>
            <a:r>
              <a:rPr lang="en-US" sz="2400" b="1" dirty="0"/>
              <a:t>Therefore, if I know the circumference of the circle, I can now figure out the length of the intercepted arc!</a:t>
            </a:r>
            <a:endParaRPr lang="en-US" sz="2400" dirty="0"/>
          </a:p>
        </p:txBody>
      </p:sp>
      <p:sp>
        <p:nvSpPr>
          <p:cNvPr id="4" name="Oval 3"/>
          <p:cNvSpPr/>
          <p:nvPr/>
        </p:nvSpPr>
        <p:spPr>
          <a:xfrm>
            <a:off x="8054113" y="3158836"/>
            <a:ext cx="3288146" cy="3288146"/>
          </a:xfrm>
          <a:prstGeom prst="ellipse">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p:cNvSpPr/>
          <p:nvPr/>
        </p:nvSpPr>
        <p:spPr>
          <a:xfrm>
            <a:off x="11262597" y="4691638"/>
            <a:ext cx="180107" cy="18010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332625" y="2760406"/>
            <a:ext cx="324128" cy="369332"/>
          </a:xfrm>
          <a:prstGeom prst="rect">
            <a:avLst/>
          </a:prstGeom>
          <a:noFill/>
        </p:spPr>
        <p:txBody>
          <a:bodyPr wrap="none" rtlCol="0">
            <a:spAutoFit/>
          </a:bodyPr>
          <a:lstStyle/>
          <a:p>
            <a:r>
              <a:rPr lang="en-US" b="1" dirty="0"/>
              <a:t>A</a:t>
            </a:r>
          </a:p>
        </p:txBody>
      </p:sp>
      <p:sp>
        <p:nvSpPr>
          <p:cNvPr id="14" name="TextBox 13"/>
          <p:cNvSpPr txBox="1"/>
          <p:nvPr/>
        </p:nvSpPr>
        <p:spPr>
          <a:xfrm>
            <a:off x="11442287" y="4578290"/>
            <a:ext cx="324128" cy="369332"/>
          </a:xfrm>
          <a:prstGeom prst="rect">
            <a:avLst/>
          </a:prstGeom>
          <a:noFill/>
        </p:spPr>
        <p:txBody>
          <a:bodyPr wrap="none" rtlCol="0">
            <a:spAutoFit/>
          </a:bodyPr>
          <a:lstStyle/>
          <a:p>
            <a:r>
              <a:rPr lang="en-US" b="1" dirty="0"/>
              <a:t>B</a:t>
            </a:r>
          </a:p>
        </p:txBody>
      </p:sp>
      <p:sp>
        <p:nvSpPr>
          <p:cNvPr id="16" name="Oval 15"/>
          <p:cNvSpPr/>
          <p:nvPr/>
        </p:nvSpPr>
        <p:spPr>
          <a:xfrm>
            <a:off x="9639591" y="4755030"/>
            <a:ext cx="117190" cy="1171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a:endCxn id="16" idx="1"/>
          </p:cNvCxnSpPr>
          <p:nvPr/>
        </p:nvCxnSpPr>
        <p:spPr>
          <a:xfrm>
            <a:off x="9513461" y="3210786"/>
            <a:ext cx="143292" cy="1561406"/>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a:cxnSpLocks/>
            <a:stCxn id="11" idx="2"/>
            <a:endCxn id="16" idx="5"/>
          </p:cNvCxnSpPr>
          <p:nvPr/>
        </p:nvCxnSpPr>
        <p:spPr>
          <a:xfrm flipH="1">
            <a:off x="9739619" y="4781692"/>
            <a:ext cx="1522978" cy="73366"/>
          </a:xfrm>
          <a:prstGeom prst="line">
            <a:avLst/>
          </a:prstGeom>
          <a:ln w="28575"/>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9725294" y="4301291"/>
            <a:ext cx="596638" cy="461665"/>
          </a:xfrm>
          <a:prstGeom prst="rect">
            <a:avLst/>
          </a:prstGeom>
          <a:noFill/>
        </p:spPr>
        <p:txBody>
          <a:bodyPr wrap="none" rtlCol="0">
            <a:spAutoFit/>
          </a:bodyPr>
          <a:lstStyle/>
          <a:p>
            <a:r>
              <a:rPr lang="en-US" sz="2400" b="1" dirty="0"/>
              <a:t>90˚</a:t>
            </a:r>
            <a:endParaRPr lang="en-US" sz="2400" dirty="0"/>
          </a:p>
        </p:txBody>
      </p:sp>
      <p:sp>
        <p:nvSpPr>
          <p:cNvPr id="6" name="Oval 5"/>
          <p:cNvSpPr/>
          <p:nvPr/>
        </p:nvSpPr>
        <p:spPr>
          <a:xfrm>
            <a:off x="9413433" y="3084360"/>
            <a:ext cx="203361" cy="20336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8690" y="3124991"/>
            <a:ext cx="4064001" cy="461665"/>
          </a:xfrm>
          <a:prstGeom prst="rect">
            <a:avLst/>
          </a:prstGeom>
          <a:noFill/>
        </p:spPr>
        <p:txBody>
          <a:bodyPr wrap="square" rtlCol="0">
            <a:spAutoFit/>
          </a:bodyPr>
          <a:lstStyle/>
          <a:p>
            <a:r>
              <a:rPr lang="en-US" sz="2400" b="1" dirty="0"/>
              <a:t>Circumference = 26.4 meters</a:t>
            </a:r>
            <a:endParaRPr lang="en-US" sz="2400" dirty="0"/>
          </a:p>
        </p:txBody>
      </p:sp>
      <p:sp>
        <p:nvSpPr>
          <p:cNvPr id="17" name="TextBox 16"/>
          <p:cNvSpPr txBox="1"/>
          <p:nvPr/>
        </p:nvSpPr>
        <p:spPr>
          <a:xfrm>
            <a:off x="378691" y="4229973"/>
            <a:ext cx="1293092" cy="461665"/>
          </a:xfrm>
          <a:prstGeom prst="rect">
            <a:avLst/>
          </a:prstGeom>
          <a:noFill/>
        </p:spPr>
        <p:txBody>
          <a:bodyPr wrap="square" rtlCol="0">
            <a:spAutoFit/>
          </a:bodyPr>
          <a:lstStyle/>
          <a:p>
            <a:r>
              <a:rPr lang="en-US" sz="2400" b="1" dirty="0"/>
              <a:t>Arc AB = </a:t>
            </a:r>
            <a:endParaRPr lang="en-US" sz="2400" dirty="0"/>
          </a:p>
        </p:txBody>
      </p:sp>
    </p:spTree>
    <p:extLst>
      <p:ext uri="{BB962C8B-B14F-4D97-AF65-F5344CB8AC3E}">
        <p14:creationId xmlns:p14="http://schemas.microsoft.com/office/powerpoint/2010/main" val="221300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4260" y="-18471"/>
            <a:ext cx="11102808" cy="437322"/>
          </a:xfrm>
        </p:spPr>
        <p:txBody>
          <a:bodyPr>
            <a:noAutofit/>
          </a:bodyPr>
          <a:lstStyle/>
          <a:p>
            <a:r>
              <a:rPr lang="en-US" sz="3200" b="1" dirty="0">
                <a:solidFill>
                  <a:schemeClr val="tx2"/>
                </a:solidFill>
              </a:rPr>
              <a:t>Module 16: Arc Length, Radians, Sector Area</a:t>
            </a:r>
          </a:p>
        </p:txBody>
      </p:sp>
      <p:sp>
        <p:nvSpPr>
          <p:cNvPr id="2" name="TextBox 1"/>
          <p:cNvSpPr txBox="1"/>
          <p:nvPr/>
        </p:nvSpPr>
        <p:spPr>
          <a:xfrm>
            <a:off x="294566" y="774555"/>
            <a:ext cx="8067530" cy="523220"/>
          </a:xfrm>
          <a:prstGeom prst="rect">
            <a:avLst/>
          </a:prstGeom>
          <a:noFill/>
        </p:spPr>
        <p:txBody>
          <a:bodyPr wrap="none" rtlCol="0">
            <a:spAutoFit/>
          </a:bodyPr>
          <a:lstStyle/>
          <a:p>
            <a:r>
              <a:rPr lang="en-US" sz="2800" b="1" dirty="0">
                <a:solidFill>
                  <a:schemeClr val="bg2"/>
                </a:solidFill>
              </a:rPr>
              <a:t>Arcs – Using degree measure to determine arc length</a:t>
            </a:r>
          </a:p>
        </p:txBody>
      </p:sp>
      <mc:AlternateContent xmlns:mc="http://schemas.openxmlformats.org/markup-compatibility/2006" xmlns:p14="http://schemas.microsoft.com/office/powerpoint/2010/main">
        <mc:Choice Requires="p14">
          <p:contentPart p14:bwMode="auto" r:id="rId2">
            <p14:nvContentPartPr>
              <p14:cNvPr id="4103" name="Ink 4102"/>
              <p14:cNvContentPartPr/>
              <p14:nvPr/>
            </p14:nvContentPartPr>
            <p14:xfrm>
              <a:off x="8381897" y="1142897"/>
              <a:ext cx="360" cy="360"/>
            </p14:xfrm>
          </p:contentPart>
        </mc:Choice>
        <mc:Fallback xmlns="">
          <p:pic>
            <p:nvPicPr>
              <p:cNvPr id="4103" name="Ink 4102"/>
              <p:cNvPicPr/>
              <p:nvPr/>
            </p:nvPicPr>
            <p:blipFill>
              <a:blip r:embed="rId4"/>
              <a:stretch>
                <a:fillRect/>
              </a:stretch>
            </p:blipFill>
            <p:spPr>
              <a:xfrm>
                <a:off x="8370017" y="1131017"/>
                <a:ext cx="24120" cy="24120"/>
              </a:xfrm>
              <a:prstGeom prst="rect">
                <a:avLst/>
              </a:prstGeom>
            </p:spPr>
          </p:pic>
        </mc:Fallback>
      </mc:AlternateContent>
      <p:sp>
        <p:nvSpPr>
          <p:cNvPr id="3" name="TextBox 2"/>
          <p:cNvSpPr txBox="1"/>
          <p:nvPr/>
        </p:nvSpPr>
        <p:spPr>
          <a:xfrm>
            <a:off x="378690" y="1824518"/>
            <a:ext cx="11471565" cy="830997"/>
          </a:xfrm>
          <a:prstGeom prst="rect">
            <a:avLst/>
          </a:prstGeom>
          <a:noFill/>
        </p:spPr>
        <p:txBody>
          <a:bodyPr wrap="square" rtlCol="0">
            <a:spAutoFit/>
          </a:bodyPr>
          <a:lstStyle/>
          <a:p>
            <a:r>
              <a:rPr lang="en-US" sz="2400" b="1" dirty="0"/>
              <a:t>Therefore, if I know the circumference of the circle, I can now figure out the length of the intercepted arc!</a:t>
            </a:r>
            <a:endParaRPr lang="en-US" sz="2400" dirty="0"/>
          </a:p>
        </p:txBody>
      </p:sp>
      <p:sp>
        <p:nvSpPr>
          <p:cNvPr id="4" name="Oval 3"/>
          <p:cNvSpPr/>
          <p:nvPr/>
        </p:nvSpPr>
        <p:spPr>
          <a:xfrm>
            <a:off x="8054113" y="3158836"/>
            <a:ext cx="3288146" cy="3288146"/>
          </a:xfrm>
          <a:prstGeom prst="ellipse">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p:cNvSpPr/>
          <p:nvPr/>
        </p:nvSpPr>
        <p:spPr>
          <a:xfrm>
            <a:off x="11262597" y="4691638"/>
            <a:ext cx="180107" cy="18010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332625" y="2760406"/>
            <a:ext cx="324128" cy="369332"/>
          </a:xfrm>
          <a:prstGeom prst="rect">
            <a:avLst/>
          </a:prstGeom>
          <a:noFill/>
        </p:spPr>
        <p:txBody>
          <a:bodyPr wrap="none" rtlCol="0">
            <a:spAutoFit/>
          </a:bodyPr>
          <a:lstStyle/>
          <a:p>
            <a:r>
              <a:rPr lang="en-US" b="1" dirty="0"/>
              <a:t>A</a:t>
            </a:r>
          </a:p>
        </p:txBody>
      </p:sp>
      <p:sp>
        <p:nvSpPr>
          <p:cNvPr id="14" name="TextBox 13"/>
          <p:cNvSpPr txBox="1"/>
          <p:nvPr/>
        </p:nvSpPr>
        <p:spPr>
          <a:xfrm>
            <a:off x="11442287" y="4578290"/>
            <a:ext cx="324128" cy="369332"/>
          </a:xfrm>
          <a:prstGeom prst="rect">
            <a:avLst/>
          </a:prstGeom>
          <a:noFill/>
        </p:spPr>
        <p:txBody>
          <a:bodyPr wrap="none" rtlCol="0">
            <a:spAutoFit/>
          </a:bodyPr>
          <a:lstStyle/>
          <a:p>
            <a:r>
              <a:rPr lang="en-US" b="1" dirty="0"/>
              <a:t>B</a:t>
            </a:r>
          </a:p>
        </p:txBody>
      </p:sp>
      <p:sp>
        <p:nvSpPr>
          <p:cNvPr id="16" name="Oval 15"/>
          <p:cNvSpPr/>
          <p:nvPr/>
        </p:nvSpPr>
        <p:spPr>
          <a:xfrm>
            <a:off x="9639591" y="4755030"/>
            <a:ext cx="117190" cy="1171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a:endCxn id="16" idx="1"/>
          </p:cNvCxnSpPr>
          <p:nvPr/>
        </p:nvCxnSpPr>
        <p:spPr>
          <a:xfrm>
            <a:off x="9513461" y="3210786"/>
            <a:ext cx="143292" cy="1561406"/>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a:cxnSpLocks/>
            <a:stCxn id="11" idx="2"/>
            <a:endCxn id="16" idx="5"/>
          </p:cNvCxnSpPr>
          <p:nvPr/>
        </p:nvCxnSpPr>
        <p:spPr>
          <a:xfrm flipH="1">
            <a:off x="9739619" y="4781692"/>
            <a:ext cx="1522978" cy="73366"/>
          </a:xfrm>
          <a:prstGeom prst="line">
            <a:avLst/>
          </a:prstGeom>
          <a:ln w="28575"/>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9725294" y="4301291"/>
            <a:ext cx="596638" cy="461665"/>
          </a:xfrm>
          <a:prstGeom prst="rect">
            <a:avLst/>
          </a:prstGeom>
          <a:noFill/>
        </p:spPr>
        <p:txBody>
          <a:bodyPr wrap="none" rtlCol="0">
            <a:spAutoFit/>
          </a:bodyPr>
          <a:lstStyle/>
          <a:p>
            <a:r>
              <a:rPr lang="en-US" sz="2400" b="1" dirty="0"/>
              <a:t>90˚</a:t>
            </a:r>
            <a:endParaRPr lang="en-US" sz="2400" dirty="0"/>
          </a:p>
        </p:txBody>
      </p:sp>
      <p:sp>
        <p:nvSpPr>
          <p:cNvPr id="6" name="Oval 5"/>
          <p:cNvSpPr/>
          <p:nvPr/>
        </p:nvSpPr>
        <p:spPr>
          <a:xfrm>
            <a:off x="9413433" y="3084360"/>
            <a:ext cx="203361" cy="20336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8690" y="3124991"/>
            <a:ext cx="4064001" cy="461665"/>
          </a:xfrm>
          <a:prstGeom prst="rect">
            <a:avLst/>
          </a:prstGeom>
          <a:noFill/>
        </p:spPr>
        <p:txBody>
          <a:bodyPr wrap="square" rtlCol="0">
            <a:spAutoFit/>
          </a:bodyPr>
          <a:lstStyle/>
          <a:p>
            <a:r>
              <a:rPr lang="en-US" sz="2400" b="1" dirty="0"/>
              <a:t>Circumference = 26.4 meters</a:t>
            </a:r>
            <a:endParaRPr lang="en-US" sz="2400" dirty="0"/>
          </a:p>
        </p:txBody>
      </p:sp>
      <p:sp>
        <p:nvSpPr>
          <p:cNvPr id="17" name="TextBox 16"/>
          <p:cNvSpPr txBox="1"/>
          <p:nvPr/>
        </p:nvSpPr>
        <p:spPr>
          <a:xfrm>
            <a:off x="378691" y="4229973"/>
            <a:ext cx="1293092" cy="461665"/>
          </a:xfrm>
          <a:prstGeom prst="rect">
            <a:avLst/>
          </a:prstGeom>
          <a:noFill/>
        </p:spPr>
        <p:txBody>
          <a:bodyPr wrap="square" rtlCol="0">
            <a:spAutoFit/>
          </a:bodyPr>
          <a:lstStyle/>
          <a:p>
            <a:r>
              <a:rPr lang="en-US" sz="2400" b="1" dirty="0"/>
              <a:t>Arc AB = </a:t>
            </a:r>
            <a:endParaRPr lang="en-US" sz="2400" dirty="0"/>
          </a:p>
        </p:txBody>
      </p:sp>
      <p:sp>
        <p:nvSpPr>
          <p:cNvPr id="18" name="TextBox 17"/>
          <p:cNvSpPr txBox="1"/>
          <p:nvPr/>
        </p:nvSpPr>
        <p:spPr>
          <a:xfrm>
            <a:off x="1631878" y="4056132"/>
            <a:ext cx="340158" cy="830997"/>
          </a:xfrm>
          <a:prstGeom prst="rect">
            <a:avLst/>
          </a:prstGeom>
          <a:noFill/>
        </p:spPr>
        <p:txBody>
          <a:bodyPr wrap="none" rtlCol="0">
            <a:spAutoFit/>
          </a:bodyPr>
          <a:lstStyle/>
          <a:p>
            <a:pPr algn="ctr"/>
            <a:r>
              <a:rPr lang="en-US" sz="2400" b="1" dirty="0"/>
              <a:t>1</a:t>
            </a:r>
          </a:p>
          <a:p>
            <a:pPr algn="ctr"/>
            <a:r>
              <a:rPr lang="en-US" sz="2400" b="1" dirty="0"/>
              <a:t>4</a:t>
            </a:r>
            <a:endParaRPr lang="en-US" sz="2400" dirty="0"/>
          </a:p>
        </p:txBody>
      </p:sp>
      <p:cxnSp>
        <p:nvCxnSpPr>
          <p:cNvPr id="20" name="Straight Connector 19"/>
          <p:cNvCxnSpPr>
            <a:cxnSpLocks/>
            <a:endCxn id="18" idx="3"/>
          </p:cNvCxnSpPr>
          <p:nvPr/>
        </p:nvCxnSpPr>
        <p:spPr>
          <a:xfrm>
            <a:off x="1631878" y="4471630"/>
            <a:ext cx="340158" cy="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1" name="Oval 20"/>
          <p:cNvSpPr/>
          <p:nvPr/>
        </p:nvSpPr>
        <p:spPr>
          <a:xfrm>
            <a:off x="2083520" y="4400118"/>
            <a:ext cx="117190" cy="1171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228418" y="4222325"/>
            <a:ext cx="1714861" cy="461665"/>
          </a:xfrm>
          <a:prstGeom prst="rect">
            <a:avLst/>
          </a:prstGeom>
          <a:noFill/>
        </p:spPr>
        <p:txBody>
          <a:bodyPr wrap="square" rtlCol="0">
            <a:spAutoFit/>
          </a:bodyPr>
          <a:lstStyle/>
          <a:p>
            <a:r>
              <a:rPr lang="en-US" sz="2400" b="1" dirty="0"/>
              <a:t>26.4 meters</a:t>
            </a:r>
            <a:endParaRPr lang="en-US" sz="2400" dirty="0"/>
          </a:p>
        </p:txBody>
      </p:sp>
    </p:spTree>
    <p:extLst>
      <p:ext uri="{BB962C8B-B14F-4D97-AF65-F5344CB8AC3E}">
        <p14:creationId xmlns:p14="http://schemas.microsoft.com/office/powerpoint/2010/main" val="116629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4260" y="-18471"/>
            <a:ext cx="11102808" cy="437322"/>
          </a:xfrm>
        </p:spPr>
        <p:txBody>
          <a:bodyPr>
            <a:noAutofit/>
          </a:bodyPr>
          <a:lstStyle/>
          <a:p>
            <a:r>
              <a:rPr lang="en-US" sz="3200" b="1" dirty="0">
                <a:solidFill>
                  <a:schemeClr val="tx2"/>
                </a:solidFill>
              </a:rPr>
              <a:t>Module 16: Arc Length, Radians, Sector Area</a:t>
            </a:r>
          </a:p>
        </p:txBody>
      </p:sp>
      <p:sp>
        <p:nvSpPr>
          <p:cNvPr id="2" name="TextBox 1"/>
          <p:cNvSpPr txBox="1"/>
          <p:nvPr/>
        </p:nvSpPr>
        <p:spPr>
          <a:xfrm>
            <a:off x="294566" y="774555"/>
            <a:ext cx="8067530" cy="523220"/>
          </a:xfrm>
          <a:prstGeom prst="rect">
            <a:avLst/>
          </a:prstGeom>
          <a:noFill/>
        </p:spPr>
        <p:txBody>
          <a:bodyPr wrap="none" rtlCol="0">
            <a:spAutoFit/>
          </a:bodyPr>
          <a:lstStyle/>
          <a:p>
            <a:r>
              <a:rPr lang="en-US" sz="2800" b="1" dirty="0">
                <a:solidFill>
                  <a:schemeClr val="bg2"/>
                </a:solidFill>
              </a:rPr>
              <a:t>Arcs – Using degree measure to determine arc length</a:t>
            </a:r>
          </a:p>
        </p:txBody>
      </p:sp>
      <mc:AlternateContent xmlns:mc="http://schemas.openxmlformats.org/markup-compatibility/2006" xmlns:p14="http://schemas.microsoft.com/office/powerpoint/2010/main">
        <mc:Choice Requires="p14">
          <p:contentPart p14:bwMode="auto" r:id="rId2">
            <p14:nvContentPartPr>
              <p14:cNvPr id="4103" name="Ink 4102"/>
              <p14:cNvContentPartPr/>
              <p14:nvPr/>
            </p14:nvContentPartPr>
            <p14:xfrm>
              <a:off x="8381897" y="1142897"/>
              <a:ext cx="360" cy="360"/>
            </p14:xfrm>
          </p:contentPart>
        </mc:Choice>
        <mc:Fallback xmlns="">
          <p:pic>
            <p:nvPicPr>
              <p:cNvPr id="4103" name="Ink 4102"/>
              <p:cNvPicPr/>
              <p:nvPr/>
            </p:nvPicPr>
            <p:blipFill>
              <a:blip r:embed="rId4"/>
              <a:stretch>
                <a:fillRect/>
              </a:stretch>
            </p:blipFill>
            <p:spPr>
              <a:xfrm>
                <a:off x="8370017" y="1131017"/>
                <a:ext cx="24120" cy="24120"/>
              </a:xfrm>
              <a:prstGeom prst="rect">
                <a:avLst/>
              </a:prstGeom>
            </p:spPr>
          </p:pic>
        </mc:Fallback>
      </mc:AlternateContent>
      <p:sp>
        <p:nvSpPr>
          <p:cNvPr id="3" name="TextBox 2"/>
          <p:cNvSpPr txBox="1"/>
          <p:nvPr/>
        </p:nvSpPr>
        <p:spPr>
          <a:xfrm>
            <a:off x="378690" y="1824518"/>
            <a:ext cx="11471565" cy="830997"/>
          </a:xfrm>
          <a:prstGeom prst="rect">
            <a:avLst/>
          </a:prstGeom>
          <a:noFill/>
        </p:spPr>
        <p:txBody>
          <a:bodyPr wrap="square" rtlCol="0">
            <a:spAutoFit/>
          </a:bodyPr>
          <a:lstStyle/>
          <a:p>
            <a:r>
              <a:rPr lang="en-US" sz="2400" b="1" dirty="0"/>
              <a:t>Therefore, if I know the circumference of the circle, I can now figure out the length of the intercepted arc!</a:t>
            </a:r>
            <a:endParaRPr lang="en-US" sz="2400" dirty="0"/>
          </a:p>
        </p:txBody>
      </p:sp>
      <p:sp>
        <p:nvSpPr>
          <p:cNvPr id="4" name="Oval 3"/>
          <p:cNvSpPr/>
          <p:nvPr/>
        </p:nvSpPr>
        <p:spPr>
          <a:xfrm>
            <a:off x="8054113" y="3158836"/>
            <a:ext cx="3288146" cy="3288146"/>
          </a:xfrm>
          <a:prstGeom prst="ellipse">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p:cNvSpPr/>
          <p:nvPr/>
        </p:nvSpPr>
        <p:spPr>
          <a:xfrm>
            <a:off x="11262597" y="4691638"/>
            <a:ext cx="180107" cy="18010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332625" y="2760406"/>
            <a:ext cx="324128" cy="369332"/>
          </a:xfrm>
          <a:prstGeom prst="rect">
            <a:avLst/>
          </a:prstGeom>
          <a:noFill/>
        </p:spPr>
        <p:txBody>
          <a:bodyPr wrap="none" rtlCol="0">
            <a:spAutoFit/>
          </a:bodyPr>
          <a:lstStyle/>
          <a:p>
            <a:r>
              <a:rPr lang="en-US" b="1" dirty="0"/>
              <a:t>A</a:t>
            </a:r>
          </a:p>
        </p:txBody>
      </p:sp>
      <p:sp>
        <p:nvSpPr>
          <p:cNvPr id="14" name="TextBox 13"/>
          <p:cNvSpPr txBox="1"/>
          <p:nvPr/>
        </p:nvSpPr>
        <p:spPr>
          <a:xfrm>
            <a:off x="11442287" y="4578290"/>
            <a:ext cx="324128" cy="369332"/>
          </a:xfrm>
          <a:prstGeom prst="rect">
            <a:avLst/>
          </a:prstGeom>
          <a:noFill/>
        </p:spPr>
        <p:txBody>
          <a:bodyPr wrap="none" rtlCol="0">
            <a:spAutoFit/>
          </a:bodyPr>
          <a:lstStyle/>
          <a:p>
            <a:r>
              <a:rPr lang="en-US" b="1" dirty="0"/>
              <a:t>B</a:t>
            </a:r>
          </a:p>
        </p:txBody>
      </p:sp>
      <p:sp>
        <p:nvSpPr>
          <p:cNvPr id="16" name="Oval 15"/>
          <p:cNvSpPr/>
          <p:nvPr/>
        </p:nvSpPr>
        <p:spPr>
          <a:xfrm>
            <a:off x="9639591" y="4755030"/>
            <a:ext cx="117190" cy="1171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a:endCxn id="16" idx="1"/>
          </p:cNvCxnSpPr>
          <p:nvPr/>
        </p:nvCxnSpPr>
        <p:spPr>
          <a:xfrm>
            <a:off x="9513461" y="3210786"/>
            <a:ext cx="143292" cy="1561406"/>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a:cxnSpLocks/>
            <a:stCxn id="11" idx="2"/>
            <a:endCxn id="16" idx="5"/>
          </p:cNvCxnSpPr>
          <p:nvPr/>
        </p:nvCxnSpPr>
        <p:spPr>
          <a:xfrm flipH="1">
            <a:off x="9739619" y="4781692"/>
            <a:ext cx="1522978" cy="73366"/>
          </a:xfrm>
          <a:prstGeom prst="line">
            <a:avLst/>
          </a:prstGeom>
          <a:ln w="28575"/>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9725294" y="4301291"/>
            <a:ext cx="596638" cy="461665"/>
          </a:xfrm>
          <a:prstGeom prst="rect">
            <a:avLst/>
          </a:prstGeom>
          <a:noFill/>
        </p:spPr>
        <p:txBody>
          <a:bodyPr wrap="none" rtlCol="0">
            <a:spAutoFit/>
          </a:bodyPr>
          <a:lstStyle/>
          <a:p>
            <a:r>
              <a:rPr lang="en-US" sz="2400" b="1" dirty="0"/>
              <a:t>90˚</a:t>
            </a:r>
            <a:endParaRPr lang="en-US" sz="2400" dirty="0"/>
          </a:p>
        </p:txBody>
      </p:sp>
      <p:sp>
        <p:nvSpPr>
          <p:cNvPr id="6" name="Oval 5"/>
          <p:cNvSpPr/>
          <p:nvPr/>
        </p:nvSpPr>
        <p:spPr>
          <a:xfrm>
            <a:off x="9413433" y="3084360"/>
            <a:ext cx="203361" cy="20336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8690" y="3124991"/>
            <a:ext cx="4064001" cy="461665"/>
          </a:xfrm>
          <a:prstGeom prst="rect">
            <a:avLst/>
          </a:prstGeom>
          <a:noFill/>
        </p:spPr>
        <p:txBody>
          <a:bodyPr wrap="square" rtlCol="0">
            <a:spAutoFit/>
          </a:bodyPr>
          <a:lstStyle/>
          <a:p>
            <a:r>
              <a:rPr lang="en-US" sz="2400" b="1" dirty="0"/>
              <a:t>Circumference = 26.4 meters</a:t>
            </a:r>
            <a:endParaRPr lang="en-US" sz="2400" dirty="0"/>
          </a:p>
        </p:txBody>
      </p:sp>
      <p:sp>
        <p:nvSpPr>
          <p:cNvPr id="17" name="TextBox 16"/>
          <p:cNvSpPr txBox="1"/>
          <p:nvPr/>
        </p:nvSpPr>
        <p:spPr>
          <a:xfrm>
            <a:off x="378691" y="4229973"/>
            <a:ext cx="1293092" cy="461665"/>
          </a:xfrm>
          <a:prstGeom prst="rect">
            <a:avLst/>
          </a:prstGeom>
          <a:noFill/>
        </p:spPr>
        <p:txBody>
          <a:bodyPr wrap="square" rtlCol="0">
            <a:spAutoFit/>
          </a:bodyPr>
          <a:lstStyle/>
          <a:p>
            <a:r>
              <a:rPr lang="en-US" sz="2400" b="1" dirty="0"/>
              <a:t>Arc AB = </a:t>
            </a:r>
            <a:endParaRPr lang="en-US" sz="2400" dirty="0"/>
          </a:p>
        </p:txBody>
      </p:sp>
      <p:sp>
        <p:nvSpPr>
          <p:cNvPr id="18" name="TextBox 17"/>
          <p:cNvSpPr txBox="1"/>
          <p:nvPr/>
        </p:nvSpPr>
        <p:spPr>
          <a:xfrm>
            <a:off x="1631878" y="4056132"/>
            <a:ext cx="340158" cy="830997"/>
          </a:xfrm>
          <a:prstGeom prst="rect">
            <a:avLst/>
          </a:prstGeom>
          <a:noFill/>
        </p:spPr>
        <p:txBody>
          <a:bodyPr wrap="none" rtlCol="0">
            <a:spAutoFit/>
          </a:bodyPr>
          <a:lstStyle/>
          <a:p>
            <a:pPr algn="ctr"/>
            <a:r>
              <a:rPr lang="en-US" sz="2400" b="1" dirty="0"/>
              <a:t>1</a:t>
            </a:r>
          </a:p>
          <a:p>
            <a:pPr algn="ctr"/>
            <a:r>
              <a:rPr lang="en-US" sz="2400" b="1" dirty="0"/>
              <a:t>4</a:t>
            </a:r>
            <a:endParaRPr lang="en-US" sz="2400" dirty="0"/>
          </a:p>
        </p:txBody>
      </p:sp>
      <p:cxnSp>
        <p:nvCxnSpPr>
          <p:cNvPr id="20" name="Straight Connector 19"/>
          <p:cNvCxnSpPr>
            <a:cxnSpLocks/>
            <a:endCxn id="18" idx="3"/>
          </p:cNvCxnSpPr>
          <p:nvPr/>
        </p:nvCxnSpPr>
        <p:spPr>
          <a:xfrm>
            <a:off x="1631878" y="4471630"/>
            <a:ext cx="340158" cy="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1" name="Oval 20"/>
          <p:cNvSpPr/>
          <p:nvPr/>
        </p:nvSpPr>
        <p:spPr>
          <a:xfrm>
            <a:off x="2083520" y="4400118"/>
            <a:ext cx="117190" cy="1171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228418" y="4222325"/>
            <a:ext cx="1714861" cy="461665"/>
          </a:xfrm>
          <a:prstGeom prst="rect">
            <a:avLst/>
          </a:prstGeom>
          <a:noFill/>
        </p:spPr>
        <p:txBody>
          <a:bodyPr wrap="square" rtlCol="0">
            <a:spAutoFit/>
          </a:bodyPr>
          <a:lstStyle/>
          <a:p>
            <a:r>
              <a:rPr lang="en-US" sz="2400" b="1" dirty="0"/>
              <a:t>26.4 meters</a:t>
            </a:r>
            <a:endParaRPr lang="en-US" sz="2400" dirty="0"/>
          </a:p>
        </p:txBody>
      </p:sp>
      <p:sp>
        <p:nvSpPr>
          <p:cNvPr id="24" name="TextBox 23"/>
          <p:cNvSpPr txBox="1"/>
          <p:nvPr/>
        </p:nvSpPr>
        <p:spPr>
          <a:xfrm>
            <a:off x="3867621" y="4240797"/>
            <a:ext cx="2032646" cy="461665"/>
          </a:xfrm>
          <a:prstGeom prst="rect">
            <a:avLst/>
          </a:prstGeom>
          <a:noFill/>
        </p:spPr>
        <p:txBody>
          <a:bodyPr wrap="square" rtlCol="0">
            <a:spAutoFit/>
          </a:bodyPr>
          <a:lstStyle/>
          <a:p>
            <a:r>
              <a:rPr lang="en-US" sz="2400" b="1" dirty="0"/>
              <a:t>= 6.6 meters</a:t>
            </a:r>
            <a:endParaRPr lang="en-US" sz="2400" dirty="0"/>
          </a:p>
        </p:txBody>
      </p:sp>
    </p:spTree>
    <p:extLst>
      <p:ext uri="{BB962C8B-B14F-4D97-AF65-F5344CB8AC3E}">
        <p14:creationId xmlns:p14="http://schemas.microsoft.com/office/powerpoint/2010/main" val="151047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8" name="Ink 27"/>
              <p14:cNvContentPartPr/>
              <p14:nvPr/>
            </p14:nvContentPartPr>
            <p14:xfrm>
              <a:off x="7157658" y="3259156"/>
              <a:ext cx="2079360" cy="1524672"/>
            </p14:xfrm>
          </p:contentPart>
        </mc:Choice>
        <mc:Fallback>
          <p:pic>
            <p:nvPicPr>
              <p:cNvPr id="28" name="Ink 27"/>
              <p:cNvPicPr/>
              <p:nvPr/>
            </p:nvPicPr>
            <p:blipFill>
              <a:blip r:embed="rId3"/>
              <a:stretch>
                <a:fillRect/>
              </a:stretch>
            </p:blipFill>
            <p:spPr>
              <a:xfrm>
                <a:off x="7128858" y="3201553"/>
                <a:ext cx="2136600" cy="1639517"/>
              </a:xfrm>
              <a:prstGeom prst="rect">
                <a:avLst/>
              </a:prstGeom>
            </p:spPr>
          </p:pic>
        </mc:Fallback>
      </mc:AlternateContent>
      <p:sp>
        <p:nvSpPr>
          <p:cNvPr id="13" name="Title 12"/>
          <p:cNvSpPr>
            <a:spLocks noGrp="1"/>
          </p:cNvSpPr>
          <p:nvPr>
            <p:ph type="title"/>
          </p:nvPr>
        </p:nvSpPr>
        <p:spPr>
          <a:xfrm>
            <a:off x="274260" y="-18471"/>
            <a:ext cx="11102808" cy="437322"/>
          </a:xfrm>
        </p:spPr>
        <p:txBody>
          <a:bodyPr>
            <a:noAutofit/>
          </a:bodyPr>
          <a:lstStyle/>
          <a:p>
            <a:r>
              <a:rPr lang="en-US" sz="3200" b="1" dirty="0">
                <a:solidFill>
                  <a:schemeClr val="tx2"/>
                </a:solidFill>
              </a:rPr>
              <a:t>Module 16: Arc Length, Radians, Sector Area</a:t>
            </a:r>
          </a:p>
        </p:txBody>
      </p:sp>
      <p:sp>
        <p:nvSpPr>
          <p:cNvPr id="2" name="TextBox 1"/>
          <p:cNvSpPr txBox="1"/>
          <p:nvPr/>
        </p:nvSpPr>
        <p:spPr>
          <a:xfrm>
            <a:off x="294566" y="774555"/>
            <a:ext cx="1911549" cy="523220"/>
          </a:xfrm>
          <a:prstGeom prst="rect">
            <a:avLst/>
          </a:prstGeom>
          <a:noFill/>
        </p:spPr>
        <p:txBody>
          <a:bodyPr wrap="none" rtlCol="0">
            <a:spAutoFit/>
          </a:bodyPr>
          <a:lstStyle/>
          <a:p>
            <a:r>
              <a:rPr lang="en-US" sz="2800" b="1" dirty="0">
                <a:solidFill>
                  <a:schemeClr val="bg2"/>
                </a:solidFill>
              </a:rPr>
              <a:t>Sector Area</a:t>
            </a:r>
          </a:p>
        </p:txBody>
      </p:sp>
      <mc:AlternateContent xmlns:mc="http://schemas.openxmlformats.org/markup-compatibility/2006" xmlns:p14="http://schemas.microsoft.com/office/powerpoint/2010/main">
        <mc:Choice Requires="p14">
          <p:contentPart p14:bwMode="auto" r:id="rId4">
            <p14:nvContentPartPr>
              <p14:cNvPr id="4103" name="Ink 4102"/>
              <p14:cNvContentPartPr/>
              <p14:nvPr/>
            </p14:nvContentPartPr>
            <p14:xfrm>
              <a:off x="8381897" y="1142897"/>
              <a:ext cx="360" cy="360"/>
            </p14:xfrm>
          </p:contentPart>
        </mc:Choice>
        <mc:Fallback xmlns="">
          <p:pic>
            <p:nvPicPr>
              <p:cNvPr id="4103" name="Ink 4102"/>
              <p:cNvPicPr/>
              <p:nvPr/>
            </p:nvPicPr>
            <p:blipFill>
              <a:blip r:embed="rId5"/>
              <a:stretch>
                <a:fillRect/>
              </a:stretch>
            </p:blipFill>
            <p:spPr>
              <a:xfrm>
                <a:off x="8370017" y="1131017"/>
                <a:ext cx="24120" cy="24120"/>
              </a:xfrm>
              <a:prstGeom prst="rect">
                <a:avLst/>
              </a:prstGeom>
            </p:spPr>
          </p:pic>
        </mc:Fallback>
      </mc:AlternateContent>
      <p:sp>
        <p:nvSpPr>
          <p:cNvPr id="3" name="TextBox 2"/>
          <p:cNvSpPr txBox="1"/>
          <p:nvPr/>
        </p:nvSpPr>
        <p:spPr>
          <a:xfrm>
            <a:off x="378690" y="1824518"/>
            <a:ext cx="11063863" cy="461665"/>
          </a:xfrm>
          <a:prstGeom prst="rect">
            <a:avLst/>
          </a:prstGeom>
          <a:noFill/>
        </p:spPr>
        <p:txBody>
          <a:bodyPr wrap="none" rtlCol="0">
            <a:spAutoFit/>
          </a:bodyPr>
          <a:lstStyle/>
          <a:p>
            <a:r>
              <a:rPr lang="en-US" sz="2400" b="1" dirty="0"/>
              <a:t>Sector</a:t>
            </a:r>
            <a:r>
              <a:rPr lang="en-US" sz="2400" dirty="0"/>
              <a:t> – A portion of the area of a circle bounded by two radii and their intercepted arc.</a:t>
            </a:r>
          </a:p>
        </p:txBody>
      </p:sp>
      <p:sp>
        <p:nvSpPr>
          <p:cNvPr id="4" name="Oval 3"/>
          <p:cNvSpPr/>
          <p:nvPr/>
        </p:nvSpPr>
        <p:spPr>
          <a:xfrm>
            <a:off x="6022113" y="3158836"/>
            <a:ext cx="3288146" cy="3288146"/>
          </a:xfrm>
          <a:prstGeom prst="ellipse">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p:cNvSpPr/>
          <p:nvPr/>
        </p:nvSpPr>
        <p:spPr>
          <a:xfrm>
            <a:off x="7616827" y="4773502"/>
            <a:ext cx="117190" cy="1171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a:endCxn id="16" idx="1"/>
          </p:cNvCxnSpPr>
          <p:nvPr/>
        </p:nvCxnSpPr>
        <p:spPr>
          <a:xfrm>
            <a:off x="7010400" y="3371272"/>
            <a:ext cx="623589" cy="1419392"/>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a:cxnSpLocks/>
            <a:stCxn id="4" idx="6"/>
            <a:endCxn id="16" idx="5"/>
          </p:cNvCxnSpPr>
          <p:nvPr/>
        </p:nvCxnSpPr>
        <p:spPr>
          <a:xfrm flipH="1">
            <a:off x="7716855" y="4802909"/>
            <a:ext cx="1593404" cy="70621"/>
          </a:xfrm>
          <a:prstGeom prst="line">
            <a:avLst/>
          </a:prstGeom>
          <a:ln w="28575"/>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7653771" y="4307525"/>
            <a:ext cx="752129" cy="461665"/>
          </a:xfrm>
          <a:prstGeom prst="rect">
            <a:avLst/>
          </a:prstGeom>
          <a:noFill/>
        </p:spPr>
        <p:txBody>
          <a:bodyPr wrap="none" rtlCol="0">
            <a:spAutoFit/>
          </a:bodyPr>
          <a:lstStyle/>
          <a:p>
            <a:r>
              <a:rPr lang="en-US" sz="2400" b="1" dirty="0"/>
              <a:t>120˚</a:t>
            </a:r>
            <a:endParaRPr lang="en-US" sz="2400" dirty="0"/>
          </a:p>
        </p:txBody>
      </p:sp>
      <p:sp>
        <p:nvSpPr>
          <p:cNvPr id="23" name="TextBox 22"/>
          <p:cNvSpPr txBox="1"/>
          <p:nvPr/>
        </p:nvSpPr>
        <p:spPr>
          <a:xfrm>
            <a:off x="350327" y="2586442"/>
            <a:ext cx="5560294" cy="1569660"/>
          </a:xfrm>
          <a:prstGeom prst="rect">
            <a:avLst/>
          </a:prstGeom>
          <a:noFill/>
        </p:spPr>
        <p:txBody>
          <a:bodyPr wrap="square" rtlCol="0">
            <a:spAutoFit/>
          </a:bodyPr>
          <a:lstStyle/>
          <a:p>
            <a:r>
              <a:rPr lang="en-US" sz="2400" dirty="0"/>
              <a:t>Sector area is determined the same way arc length is determined:  the measure of the central angle determines the size of the sector area.</a:t>
            </a:r>
          </a:p>
        </p:txBody>
      </p:sp>
      <p:sp>
        <p:nvSpPr>
          <p:cNvPr id="24" name="TextBox 23"/>
          <p:cNvSpPr txBox="1"/>
          <p:nvPr/>
        </p:nvSpPr>
        <p:spPr>
          <a:xfrm>
            <a:off x="321680" y="4568662"/>
            <a:ext cx="5560294" cy="1569660"/>
          </a:xfrm>
          <a:prstGeom prst="rect">
            <a:avLst/>
          </a:prstGeom>
          <a:noFill/>
        </p:spPr>
        <p:txBody>
          <a:bodyPr wrap="square" rtlCol="0">
            <a:spAutoFit/>
          </a:bodyPr>
          <a:lstStyle/>
          <a:p>
            <a:r>
              <a:rPr lang="en-US" sz="2400" b="1" dirty="0"/>
              <a:t>Use the same approach to find the sector area as the arc length, simply utilize the area of the circle rather than the circumference.</a:t>
            </a:r>
            <a:endParaRPr lang="en-US" sz="2400" dirty="0"/>
          </a:p>
        </p:txBody>
      </p:sp>
      <mc:AlternateContent xmlns:mc="http://schemas.openxmlformats.org/markup-compatibility/2006">
        <mc:Choice xmlns:p14="http://schemas.microsoft.com/office/powerpoint/2010/main" Requires="p14">
          <p:contentPart p14:bwMode="auto" r:id="rId6">
            <p14:nvContentPartPr>
              <p14:cNvPr id="20" name="Ink 19"/>
              <p14:cNvContentPartPr/>
              <p14:nvPr/>
            </p14:nvContentPartPr>
            <p14:xfrm>
              <a:off x="7167162" y="3282196"/>
              <a:ext cx="686304" cy="540288"/>
            </p14:xfrm>
          </p:contentPart>
        </mc:Choice>
        <mc:Fallback>
          <p:pic>
            <p:nvPicPr>
              <p:cNvPr id="20" name="Ink 19"/>
              <p:cNvPicPr/>
              <p:nvPr/>
            </p:nvPicPr>
            <p:blipFill>
              <a:blip r:embed="rId7"/>
              <a:stretch>
                <a:fillRect/>
              </a:stretch>
            </p:blipFill>
            <p:spPr>
              <a:xfrm>
                <a:off x="7138356" y="3224604"/>
                <a:ext cx="743556" cy="655113"/>
              </a:xfrm>
              <a:prstGeom prst="rect">
                <a:avLst/>
              </a:prstGeom>
            </p:spPr>
          </p:pic>
        </mc:Fallback>
      </mc:AlternateContent>
    </p:spTree>
    <p:extLst>
      <p:ext uri="{BB962C8B-B14F-4D97-AF65-F5344CB8AC3E}">
        <p14:creationId xmlns:p14="http://schemas.microsoft.com/office/powerpoint/2010/main" val="407624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8" name="Ink 27"/>
              <p14:cNvContentPartPr/>
              <p14:nvPr/>
            </p14:nvContentPartPr>
            <p14:xfrm>
              <a:off x="9328206" y="3259156"/>
              <a:ext cx="2079360" cy="1524672"/>
            </p14:xfrm>
          </p:contentPart>
        </mc:Choice>
        <mc:Fallback>
          <p:pic>
            <p:nvPicPr>
              <p:cNvPr id="28" name="Ink 27"/>
              <p:cNvPicPr/>
              <p:nvPr/>
            </p:nvPicPr>
            <p:blipFill>
              <a:blip r:embed="rId3"/>
              <a:stretch>
                <a:fillRect/>
              </a:stretch>
            </p:blipFill>
            <p:spPr>
              <a:xfrm>
                <a:off x="9299406" y="3201553"/>
                <a:ext cx="2136600" cy="1639517"/>
              </a:xfrm>
              <a:prstGeom prst="rect">
                <a:avLst/>
              </a:prstGeom>
            </p:spPr>
          </p:pic>
        </mc:Fallback>
      </mc:AlternateContent>
      <p:sp>
        <p:nvSpPr>
          <p:cNvPr id="13" name="Title 12"/>
          <p:cNvSpPr>
            <a:spLocks noGrp="1"/>
          </p:cNvSpPr>
          <p:nvPr>
            <p:ph type="title"/>
          </p:nvPr>
        </p:nvSpPr>
        <p:spPr>
          <a:xfrm>
            <a:off x="274260" y="-18471"/>
            <a:ext cx="11102808" cy="437322"/>
          </a:xfrm>
        </p:spPr>
        <p:txBody>
          <a:bodyPr>
            <a:noAutofit/>
          </a:bodyPr>
          <a:lstStyle/>
          <a:p>
            <a:r>
              <a:rPr lang="en-US" sz="3200" b="1" dirty="0">
                <a:solidFill>
                  <a:schemeClr val="tx2"/>
                </a:solidFill>
              </a:rPr>
              <a:t>Module 16: Arc Length, Radians, Sector Area</a:t>
            </a:r>
          </a:p>
        </p:txBody>
      </p:sp>
      <p:sp>
        <p:nvSpPr>
          <p:cNvPr id="2" name="TextBox 1"/>
          <p:cNvSpPr txBox="1"/>
          <p:nvPr/>
        </p:nvSpPr>
        <p:spPr>
          <a:xfrm>
            <a:off x="294566" y="774555"/>
            <a:ext cx="1911549" cy="523220"/>
          </a:xfrm>
          <a:prstGeom prst="rect">
            <a:avLst/>
          </a:prstGeom>
          <a:noFill/>
        </p:spPr>
        <p:txBody>
          <a:bodyPr wrap="none" rtlCol="0">
            <a:spAutoFit/>
          </a:bodyPr>
          <a:lstStyle/>
          <a:p>
            <a:r>
              <a:rPr lang="en-US" sz="2800" b="1" dirty="0">
                <a:solidFill>
                  <a:schemeClr val="bg2"/>
                </a:solidFill>
              </a:rPr>
              <a:t>Sector Area</a:t>
            </a:r>
          </a:p>
        </p:txBody>
      </p:sp>
      <mc:AlternateContent xmlns:mc="http://schemas.openxmlformats.org/markup-compatibility/2006" xmlns:p14="http://schemas.microsoft.com/office/powerpoint/2010/main">
        <mc:Choice Requires="p14">
          <p:contentPart p14:bwMode="auto" r:id="rId4">
            <p14:nvContentPartPr>
              <p14:cNvPr id="4103" name="Ink 4102"/>
              <p14:cNvContentPartPr/>
              <p14:nvPr/>
            </p14:nvContentPartPr>
            <p14:xfrm>
              <a:off x="8381897" y="1142897"/>
              <a:ext cx="360" cy="360"/>
            </p14:xfrm>
          </p:contentPart>
        </mc:Choice>
        <mc:Fallback xmlns="">
          <p:pic>
            <p:nvPicPr>
              <p:cNvPr id="4103" name="Ink 4102"/>
              <p:cNvPicPr/>
              <p:nvPr/>
            </p:nvPicPr>
            <p:blipFill>
              <a:blip r:embed="rId5"/>
              <a:stretch>
                <a:fillRect/>
              </a:stretch>
            </p:blipFill>
            <p:spPr>
              <a:xfrm>
                <a:off x="8370017" y="1131017"/>
                <a:ext cx="24120" cy="24120"/>
              </a:xfrm>
              <a:prstGeom prst="rect">
                <a:avLst/>
              </a:prstGeom>
            </p:spPr>
          </p:pic>
        </mc:Fallback>
      </mc:AlternateContent>
      <p:sp>
        <p:nvSpPr>
          <p:cNvPr id="4" name="Oval 3"/>
          <p:cNvSpPr/>
          <p:nvPr/>
        </p:nvSpPr>
        <p:spPr>
          <a:xfrm>
            <a:off x="8192661" y="3158836"/>
            <a:ext cx="3288146" cy="3288146"/>
          </a:xfrm>
          <a:prstGeom prst="ellipse">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p:cNvSpPr/>
          <p:nvPr/>
        </p:nvSpPr>
        <p:spPr>
          <a:xfrm>
            <a:off x="9787375" y="4773502"/>
            <a:ext cx="117190" cy="1171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a:endCxn id="16" idx="1"/>
          </p:cNvCxnSpPr>
          <p:nvPr/>
        </p:nvCxnSpPr>
        <p:spPr>
          <a:xfrm>
            <a:off x="9180948" y="3371272"/>
            <a:ext cx="623589" cy="1419392"/>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a:cxnSpLocks/>
            <a:stCxn id="4" idx="6"/>
            <a:endCxn id="16" idx="5"/>
          </p:cNvCxnSpPr>
          <p:nvPr/>
        </p:nvCxnSpPr>
        <p:spPr>
          <a:xfrm flipH="1">
            <a:off x="9887403" y="4802909"/>
            <a:ext cx="1593404" cy="70621"/>
          </a:xfrm>
          <a:prstGeom prst="line">
            <a:avLst/>
          </a:prstGeom>
          <a:ln w="28575"/>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9824319" y="4307525"/>
            <a:ext cx="752129" cy="461665"/>
          </a:xfrm>
          <a:prstGeom prst="rect">
            <a:avLst/>
          </a:prstGeom>
          <a:noFill/>
        </p:spPr>
        <p:txBody>
          <a:bodyPr wrap="none" rtlCol="0">
            <a:spAutoFit/>
          </a:bodyPr>
          <a:lstStyle/>
          <a:p>
            <a:r>
              <a:rPr lang="en-US" sz="2400" b="1" dirty="0"/>
              <a:t>120˚</a:t>
            </a:r>
            <a:endParaRPr lang="en-US" sz="2400" dirty="0"/>
          </a:p>
        </p:txBody>
      </p:sp>
      <mc:AlternateContent xmlns:mc="http://schemas.openxmlformats.org/markup-compatibility/2006">
        <mc:Choice xmlns:p14="http://schemas.microsoft.com/office/powerpoint/2010/main" Requires="p14">
          <p:contentPart p14:bwMode="auto" r:id="rId6">
            <p14:nvContentPartPr>
              <p14:cNvPr id="20" name="Ink 19"/>
              <p14:cNvContentPartPr/>
              <p14:nvPr/>
            </p14:nvContentPartPr>
            <p14:xfrm>
              <a:off x="9337710" y="3282196"/>
              <a:ext cx="686304" cy="540288"/>
            </p14:xfrm>
          </p:contentPart>
        </mc:Choice>
        <mc:Fallback>
          <p:pic>
            <p:nvPicPr>
              <p:cNvPr id="20" name="Ink 19"/>
              <p:cNvPicPr/>
              <p:nvPr/>
            </p:nvPicPr>
            <p:blipFill>
              <a:blip r:embed="rId7"/>
              <a:stretch>
                <a:fillRect/>
              </a:stretch>
            </p:blipFill>
            <p:spPr>
              <a:xfrm>
                <a:off x="9308904" y="3224604"/>
                <a:ext cx="743556" cy="655113"/>
              </a:xfrm>
              <a:prstGeom prst="rect">
                <a:avLst/>
              </a:prstGeom>
            </p:spPr>
          </p:pic>
        </mc:Fallback>
      </mc:AlternateContent>
      <p:sp>
        <p:nvSpPr>
          <p:cNvPr id="15" name="TextBox 14"/>
          <p:cNvSpPr txBox="1"/>
          <p:nvPr/>
        </p:nvSpPr>
        <p:spPr>
          <a:xfrm>
            <a:off x="378690" y="1824518"/>
            <a:ext cx="11471565" cy="1200329"/>
          </a:xfrm>
          <a:prstGeom prst="rect">
            <a:avLst/>
          </a:prstGeom>
          <a:noFill/>
        </p:spPr>
        <p:txBody>
          <a:bodyPr wrap="square" rtlCol="0">
            <a:spAutoFit/>
          </a:bodyPr>
          <a:lstStyle/>
          <a:p>
            <a:r>
              <a:rPr lang="en-US" sz="2400" b="1" dirty="0"/>
              <a:t>Determine the area of the circle, calculate the fraction of the area based on the degree measure of the central angle, multiply this fraction by the area of the circle to get the area of the sector (in this case, the portion of the circle colored in green below).</a:t>
            </a:r>
            <a:endParaRPr lang="en-US" sz="2400" dirty="0"/>
          </a:p>
        </p:txBody>
      </p:sp>
      <mc:AlternateContent xmlns:mc="http://schemas.openxmlformats.org/markup-compatibility/2006">
        <mc:Choice xmlns:a14="http://schemas.microsoft.com/office/drawing/2010/main" Requires="a14">
          <p:sp>
            <p:nvSpPr>
              <p:cNvPr id="17" name="TextBox 16"/>
              <p:cNvSpPr txBox="1"/>
              <p:nvPr/>
            </p:nvSpPr>
            <p:spPr>
              <a:xfrm>
                <a:off x="378690" y="3124991"/>
                <a:ext cx="4064001" cy="470000"/>
              </a:xfrm>
              <a:prstGeom prst="rect">
                <a:avLst/>
              </a:prstGeom>
              <a:noFill/>
            </p:spPr>
            <p:txBody>
              <a:bodyPr wrap="square" rtlCol="0">
                <a:spAutoFit/>
              </a:bodyPr>
              <a:lstStyle/>
              <a:p>
                <a:r>
                  <a:rPr lang="en-US" sz="2400" b="1" dirty="0"/>
                  <a:t>Area = 81 </a:t>
                </a:r>
                <a14:m>
                  <m:oMath xmlns:m="http://schemas.openxmlformats.org/officeDocument/2006/math">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𝒎𝒆𝒕𝒆𝒓𝒔</m:t>
                        </m:r>
                      </m:e>
                      <m:sup>
                        <m:r>
                          <a:rPr lang="en-US" sz="2400" b="1" i="1" smtClean="0">
                            <a:latin typeface="Cambria Math" panose="02040503050406030204" pitchFamily="18" charset="0"/>
                          </a:rPr>
                          <m:t>𝟐</m:t>
                        </m:r>
                      </m:sup>
                    </m:sSup>
                  </m:oMath>
                </a14:m>
                <a:endParaRPr lang="en-US" sz="2400" dirty="0"/>
              </a:p>
            </p:txBody>
          </p:sp>
        </mc:Choice>
        <mc:Fallback>
          <p:sp>
            <p:nvSpPr>
              <p:cNvPr id="17" name="TextBox 16"/>
              <p:cNvSpPr txBox="1">
                <a:spLocks noRot="1" noChangeAspect="1" noMove="1" noResize="1" noEditPoints="1" noAdjustHandles="1" noChangeArrowheads="1" noChangeShapeType="1" noTextEdit="1"/>
              </p:cNvSpPr>
              <p:nvPr/>
            </p:nvSpPr>
            <p:spPr>
              <a:xfrm>
                <a:off x="378690" y="3124991"/>
                <a:ext cx="4064001" cy="470000"/>
              </a:xfrm>
              <a:prstGeom prst="rect">
                <a:avLst/>
              </a:prstGeom>
              <a:blipFill>
                <a:blip r:embed="rId8"/>
                <a:stretch>
                  <a:fillRect l="-2249" t="-7792" b="-298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409702" y="4247718"/>
                <a:ext cx="7195004" cy="803682"/>
              </a:xfrm>
              <a:prstGeom prst="rect">
                <a:avLst/>
              </a:prstGeom>
              <a:noFill/>
            </p:spPr>
            <p:txBody>
              <a:bodyPr wrap="square" rtlCol="0">
                <a:spAutoFit/>
              </a:bodyPr>
              <a:lstStyle/>
              <a:p>
                <a:r>
                  <a:rPr lang="en-US" sz="2400" b="1" dirty="0"/>
                  <a:t>Sector Area =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𝟏𝟐𝟎</m:t>
                        </m:r>
                        <m:r>
                          <a:rPr lang="en-US" sz="2400" b="1" i="1" smtClean="0">
                            <a:latin typeface="Cambria Math" panose="02040503050406030204" pitchFamily="18" charset="0"/>
                          </a:rPr>
                          <m:t>˚</m:t>
                        </m:r>
                      </m:num>
                      <m:den>
                        <m:r>
                          <a:rPr lang="en-US" sz="2400" b="1" i="1">
                            <a:latin typeface="Cambria Math" panose="02040503050406030204" pitchFamily="18" charset="0"/>
                          </a:rPr>
                          <m:t>𝟑𝟔𝟎</m:t>
                        </m:r>
                        <m:r>
                          <a:rPr lang="en-US" sz="2400" b="1" i="1">
                            <a:latin typeface="Cambria Math" panose="02040503050406030204" pitchFamily="18" charset="0"/>
                          </a:rPr>
                          <m:t>˚</m:t>
                        </m:r>
                      </m:den>
                    </m:f>
                  </m:oMath>
                </a14:m>
                <a:r>
                  <a:rPr lang="en-US" sz="2400" b="1" dirty="0"/>
                  <a:t> </a:t>
                </a:r>
                <a:r>
                  <a:rPr lang="en-US" sz="1600" b="1" dirty="0"/>
                  <a:t>x</a:t>
                </a:r>
                <a:r>
                  <a:rPr lang="en-US" sz="2400" b="1" dirty="0"/>
                  <a:t> 81 =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𝟑</m:t>
                        </m:r>
                      </m:den>
                    </m:f>
                  </m:oMath>
                </a14:m>
                <a:r>
                  <a:rPr lang="en-US" sz="2400" b="1" dirty="0"/>
                  <a:t> </a:t>
                </a:r>
                <a:r>
                  <a:rPr lang="en-US" sz="1600" b="1" dirty="0"/>
                  <a:t>x</a:t>
                </a:r>
                <a:r>
                  <a:rPr lang="en-US" sz="2400" b="1" dirty="0"/>
                  <a:t> 81 = </a:t>
                </a:r>
                <a14:m>
                  <m:oMath xmlns:m="http://schemas.openxmlformats.org/officeDocument/2006/math">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𝟖𝟏</m:t>
                        </m:r>
                      </m:num>
                      <m:den>
                        <m:r>
                          <a:rPr lang="en-US" sz="3200" b="1" i="1" smtClean="0">
                            <a:latin typeface="Cambria Math" panose="02040503050406030204" pitchFamily="18" charset="0"/>
                          </a:rPr>
                          <m:t>𝟑</m:t>
                        </m:r>
                      </m:den>
                    </m:f>
                  </m:oMath>
                </a14:m>
                <a:r>
                  <a:rPr lang="en-US" sz="2400" b="1" dirty="0"/>
                  <a:t> = 27 </a:t>
                </a:r>
                <a14:m>
                  <m:oMath xmlns:m="http://schemas.openxmlformats.org/officeDocument/2006/math">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𝒎𝒆𝒕𝒆𝒓𝒔</m:t>
                        </m:r>
                      </m:e>
                      <m:sup>
                        <m:r>
                          <a:rPr lang="en-US" sz="2400" b="1" i="1" smtClean="0">
                            <a:latin typeface="Cambria Math" panose="02040503050406030204" pitchFamily="18" charset="0"/>
                          </a:rPr>
                          <m:t>𝟐</m:t>
                        </m:r>
                      </m:sup>
                    </m:sSup>
                  </m:oMath>
                </a14:m>
                <a:endParaRPr lang="en-US" sz="2400" b="1" dirty="0"/>
              </a:p>
            </p:txBody>
          </p:sp>
        </mc:Choice>
        <mc:Fallback>
          <p:sp>
            <p:nvSpPr>
              <p:cNvPr id="18" name="TextBox 17"/>
              <p:cNvSpPr txBox="1">
                <a:spLocks noRot="1" noChangeAspect="1" noMove="1" noResize="1" noEditPoints="1" noAdjustHandles="1" noChangeArrowheads="1" noChangeShapeType="1" noTextEdit="1"/>
              </p:cNvSpPr>
              <p:nvPr/>
            </p:nvSpPr>
            <p:spPr>
              <a:xfrm>
                <a:off x="409702" y="4247718"/>
                <a:ext cx="7195004" cy="803682"/>
              </a:xfrm>
              <a:prstGeom prst="rect">
                <a:avLst/>
              </a:prstGeom>
              <a:blipFill>
                <a:blip r:embed="rId9"/>
                <a:stretch>
                  <a:fillRect l="-1271" b="-758"/>
                </a:stretch>
              </a:blipFill>
            </p:spPr>
            <p:txBody>
              <a:bodyPr/>
              <a:lstStyle/>
              <a:p>
                <a:r>
                  <a:rPr lang="en-US">
                    <a:noFill/>
                  </a:rPr>
                  <a:t> </a:t>
                </a:r>
              </a:p>
            </p:txBody>
          </p:sp>
        </mc:Fallback>
      </mc:AlternateContent>
    </p:spTree>
    <p:extLst>
      <p:ext uri="{BB962C8B-B14F-4D97-AF65-F5344CB8AC3E}">
        <p14:creationId xmlns:p14="http://schemas.microsoft.com/office/powerpoint/2010/main" val="269019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4260" y="-18471"/>
            <a:ext cx="11102808" cy="437322"/>
          </a:xfrm>
        </p:spPr>
        <p:txBody>
          <a:bodyPr>
            <a:noAutofit/>
          </a:bodyPr>
          <a:lstStyle/>
          <a:p>
            <a:r>
              <a:rPr lang="en-US" sz="3200" b="1" dirty="0">
                <a:solidFill>
                  <a:schemeClr val="tx2"/>
                </a:solidFill>
              </a:rPr>
              <a:t>Module 16: Arc Length, Radians, Sector Area</a:t>
            </a:r>
          </a:p>
        </p:txBody>
      </p:sp>
      <p:sp>
        <p:nvSpPr>
          <p:cNvPr id="2" name="TextBox 1"/>
          <p:cNvSpPr txBox="1"/>
          <p:nvPr/>
        </p:nvSpPr>
        <p:spPr>
          <a:xfrm>
            <a:off x="294566" y="774555"/>
            <a:ext cx="4982326" cy="523220"/>
          </a:xfrm>
          <a:prstGeom prst="rect">
            <a:avLst/>
          </a:prstGeom>
          <a:noFill/>
        </p:spPr>
        <p:txBody>
          <a:bodyPr wrap="none" rtlCol="0">
            <a:spAutoFit/>
          </a:bodyPr>
          <a:lstStyle/>
          <a:p>
            <a:r>
              <a:rPr lang="en-US" sz="2800" b="1" dirty="0">
                <a:solidFill>
                  <a:schemeClr val="bg2"/>
                </a:solidFill>
              </a:rPr>
              <a:t>Arcs – Notations and Definitions</a:t>
            </a:r>
          </a:p>
        </p:txBody>
      </p:sp>
      <mc:AlternateContent xmlns:mc="http://schemas.openxmlformats.org/markup-compatibility/2006" xmlns:p14="http://schemas.microsoft.com/office/powerpoint/2010/main">
        <mc:Choice Requires="p14">
          <p:contentPart p14:bwMode="auto" r:id="rId2">
            <p14:nvContentPartPr>
              <p14:cNvPr id="4103" name="Ink 4102"/>
              <p14:cNvContentPartPr/>
              <p14:nvPr/>
            </p14:nvContentPartPr>
            <p14:xfrm>
              <a:off x="8381897" y="1142897"/>
              <a:ext cx="360" cy="360"/>
            </p14:xfrm>
          </p:contentPart>
        </mc:Choice>
        <mc:Fallback xmlns="">
          <p:pic>
            <p:nvPicPr>
              <p:cNvPr id="4103" name="Ink 4102"/>
              <p:cNvPicPr/>
              <p:nvPr/>
            </p:nvPicPr>
            <p:blipFill>
              <a:blip r:embed="rId4"/>
              <a:stretch>
                <a:fillRect/>
              </a:stretch>
            </p:blipFill>
            <p:spPr>
              <a:xfrm>
                <a:off x="8370017" y="1131017"/>
                <a:ext cx="24120" cy="24120"/>
              </a:xfrm>
              <a:prstGeom prst="rect">
                <a:avLst/>
              </a:prstGeom>
            </p:spPr>
          </p:pic>
        </mc:Fallback>
      </mc:AlternateContent>
      <p:sp>
        <p:nvSpPr>
          <p:cNvPr id="3" name="TextBox 2"/>
          <p:cNvSpPr txBox="1"/>
          <p:nvPr/>
        </p:nvSpPr>
        <p:spPr>
          <a:xfrm>
            <a:off x="997527" y="2112396"/>
            <a:ext cx="8785482" cy="461665"/>
          </a:xfrm>
          <a:prstGeom prst="rect">
            <a:avLst/>
          </a:prstGeom>
          <a:noFill/>
        </p:spPr>
        <p:txBody>
          <a:bodyPr wrap="none" rtlCol="0">
            <a:spAutoFit/>
          </a:bodyPr>
          <a:lstStyle/>
          <a:p>
            <a:r>
              <a:rPr lang="en-US" sz="2400" b="1" dirty="0"/>
              <a:t>Arc</a:t>
            </a:r>
            <a:r>
              <a:rPr lang="en-US" sz="2400" dirty="0"/>
              <a:t> – A portion of the exterior of a circle, bounded by two endpoints.</a:t>
            </a:r>
          </a:p>
        </p:txBody>
      </p:sp>
      <p:sp>
        <p:nvSpPr>
          <p:cNvPr id="4" name="Oval 3"/>
          <p:cNvSpPr/>
          <p:nvPr/>
        </p:nvSpPr>
        <p:spPr>
          <a:xfrm>
            <a:off x="3472873" y="3158836"/>
            <a:ext cx="3288146" cy="3288146"/>
          </a:xfrm>
          <a:prstGeom prst="ellipse">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9" name="Group 8"/>
          <p:cNvGrpSpPr/>
          <p:nvPr/>
        </p:nvGrpSpPr>
        <p:grpSpPr>
          <a:xfrm>
            <a:off x="4291437" y="2983190"/>
            <a:ext cx="2720117" cy="2000971"/>
            <a:chOff x="4291437" y="2983190"/>
            <a:chExt cx="2720117" cy="2000971"/>
          </a:xfrm>
        </p:grpSpPr>
        <p:pic>
          <p:nvPicPr>
            <p:cNvPr id="5" name="Picture 4"/>
            <p:cNvPicPr>
              <a:picLocks noChangeAspect="1"/>
            </p:cNvPicPr>
            <p:nvPr/>
          </p:nvPicPr>
          <p:blipFill>
            <a:blip r:embed="rId5"/>
            <a:stretch>
              <a:fillRect/>
            </a:stretch>
          </p:blipFill>
          <p:spPr>
            <a:xfrm>
              <a:off x="4496954" y="2983190"/>
              <a:ext cx="2514600" cy="1914525"/>
            </a:xfrm>
            <a:prstGeom prst="rect">
              <a:avLst/>
            </a:prstGeom>
          </p:spPr>
        </p:pic>
        <p:sp>
          <p:nvSpPr>
            <p:cNvPr id="6" name="Oval 5"/>
            <p:cNvSpPr/>
            <p:nvPr/>
          </p:nvSpPr>
          <p:spPr>
            <a:xfrm>
              <a:off x="4291437" y="3220022"/>
              <a:ext cx="215907" cy="21590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664041" y="4804054"/>
              <a:ext cx="180107" cy="18010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016104" y="2966465"/>
            <a:ext cx="324128" cy="369332"/>
          </a:xfrm>
          <a:prstGeom prst="rect">
            <a:avLst/>
          </a:prstGeom>
          <a:noFill/>
        </p:spPr>
        <p:txBody>
          <a:bodyPr wrap="none" rtlCol="0">
            <a:spAutoFit/>
          </a:bodyPr>
          <a:lstStyle/>
          <a:p>
            <a:r>
              <a:rPr lang="en-US" b="1" dirty="0"/>
              <a:t>A</a:t>
            </a:r>
          </a:p>
        </p:txBody>
      </p:sp>
      <p:sp>
        <p:nvSpPr>
          <p:cNvPr id="14" name="TextBox 13"/>
          <p:cNvSpPr txBox="1"/>
          <p:nvPr/>
        </p:nvSpPr>
        <p:spPr>
          <a:xfrm>
            <a:off x="6844148" y="4799495"/>
            <a:ext cx="324128" cy="369332"/>
          </a:xfrm>
          <a:prstGeom prst="rect">
            <a:avLst/>
          </a:prstGeom>
          <a:noFill/>
        </p:spPr>
        <p:txBody>
          <a:bodyPr wrap="none" rtlCol="0">
            <a:spAutoFit/>
          </a:bodyPr>
          <a:lstStyle/>
          <a:p>
            <a:r>
              <a:rPr lang="en-US" b="1" dirty="0"/>
              <a:t>B</a:t>
            </a:r>
          </a:p>
        </p:txBody>
      </p:sp>
      <p:sp>
        <p:nvSpPr>
          <p:cNvPr id="15" name="TextBox 14"/>
          <p:cNvSpPr txBox="1"/>
          <p:nvPr/>
        </p:nvSpPr>
        <p:spPr>
          <a:xfrm>
            <a:off x="6363859" y="2989106"/>
            <a:ext cx="1031501" cy="461665"/>
          </a:xfrm>
          <a:prstGeom prst="rect">
            <a:avLst/>
          </a:prstGeom>
          <a:noFill/>
        </p:spPr>
        <p:txBody>
          <a:bodyPr wrap="none" rtlCol="0">
            <a:spAutoFit/>
          </a:bodyPr>
          <a:lstStyle/>
          <a:p>
            <a:r>
              <a:rPr lang="en-US" sz="2400" b="1" dirty="0"/>
              <a:t>Arc AB</a:t>
            </a:r>
            <a:endParaRPr lang="en-US" sz="2400" dirty="0"/>
          </a:p>
        </p:txBody>
      </p:sp>
      <p:sp>
        <p:nvSpPr>
          <p:cNvPr id="12" name="Arc 11"/>
          <p:cNvSpPr/>
          <p:nvPr/>
        </p:nvSpPr>
        <p:spPr>
          <a:xfrm>
            <a:off x="6994021" y="2932048"/>
            <a:ext cx="253557" cy="253557"/>
          </a:xfrm>
          <a:prstGeom prst="arc">
            <a:avLst>
              <a:gd name="adj1" fmla="val 11081926"/>
              <a:gd name="adj2" fmla="val 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8165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4260" y="-18471"/>
            <a:ext cx="11102808" cy="437322"/>
          </a:xfrm>
        </p:spPr>
        <p:txBody>
          <a:bodyPr>
            <a:noAutofit/>
          </a:bodyPr>
          <a:lstStyle/>
          <a:p>
            <a:r>
              <a:rPr lang="en-US" sz="3200" b="1" dirty="0">
                <a:solidFill>
                  <a:schemeClr val="tx2"/>
                </a:solidFill>
              </a:rPr>
              <a:t>Module 16: Arc Length, Radians, Sector Area</a:t>
            </a:r>
          </a:p>
        </p:txBody>
      </p:sp>
      <p:sp>
        <p:nvSpPr>
          <p:cNvPr id="2" name="TextBox 1"/>
          <p:cNvSpPr txBox="1"/>
          <p:nvPr/>
        </p:nvSpPr>
        <p:spPr>
          <a:xfrm>
            <a:off x="294566" y="774555"/>
            <a:ext cx="5140382" cy="523220"/>
          </a:xfrm>
          <a:prstGeom prst="rect">
            <a:avLst/>
          </a:prstGeom>
          <a:noFill/>
        </p:spPr>
        <p:txBody>
          <a:bodyPr wrap="none" rtlCol="0">
            <a:spAutoFit/>
          </a:bodyPr>
          <a:lstStyle/>
          <a:p>
            <a:r>
              <a:rPr lang="en-US" sz="2800" b="1" dirty="0">
                <a:solidFill>
                  <a:schemeClr val="bg2"/>
                </a:solidFill>
              </a:rPr>
              <a:t>Arcs – Minor Arcs and Major Arcs</a:t>
            </a:r>
          </a:p>
        </p:txBody>
      </p:sp>
      <mc:AlternateContent xmlns:mc="http://schemas.openxmlformats.org/markup-compatibility/2006" xmlns:p14="http://schemas.microsoft.com/office/powerpoint/2010/main">
        <mc:Choice Requires="p14">
          <p:contentPart p14:bwMode="auto" r:id="rId2">
            <p14:nvContentPartPr>
              <p14:cNvPr id="4103" name="Ink 4102"/>
              <p14:cNvContentPartPr/>
              <p14:nvPr/>
            </p14:nvContentPartPr>
            <p14:xfrm>
              <a:off x="8381897" y="1142897"/>
              <a:ext cx="360" cy="360"/>
            </p14:xfrm>
          </p:contentPart>
        </mc:Choice>
        <mc:Fallback xmlns="">
          <p:pic>
            <p:nvPicPr>
              <p:cNvPr id="4103" name="Ink 4102"/>
              <p:cNvPicPr/>
              <p:nvPr/>
            </p:nvPicPr>
            <p:blipFill>
              <a:blip r:embed="rId4"/>
              <a:stretch>
                <a:fillRect/>
              </a:stretch>
            </p:blipFill>
            <p:spPr>
              <a:xfrm>
                <a:off x="8370017" y="1131017"/>
                <a:ext cx="24120" cy="24120"/>
              </a:xfrm>
              <a:prstGeom prst="rect">
                <a:avLst/>
              </a:prstGeom>
            </p:spPr>
          </p:pic>
        </mc:Fallback>
      </mc:AlternateContent>
      <p:sp>
        <p:nvSpPr>
          <p:cNvPr id="3" name="TextBox 2"/>
          <p:cNvSpPr txBox="1"/>
          <p:nvPr/>
        </p:nvSpPr>
        <p:spPr>
          <a:xfrm>
            <a:off x="369455" y="2078758"/>
            <a:ext cx="11550341" cy="461665"/>
          </a:xfrm>
          <a:prstGeom prst="rect">
            <a:avLst/>
          </a:prstGeom>
          <a:noFill/>
        </p:spPr>
        <p:txBody>
          <a:bodyPr wrap="none" rtlCol="0">
            <a:spAutoFit/>
          </a:bodyPr>
          <a:lstStyle/>
          <a:p>
            <a:r>
              <a:rPr lang="en-US" sz="2400" b="1" dirty="0"/>
              <a:t>Minor Arc</a:t>
            </a:r>
            <a:r>
              <a:rPr lang="en-US" sz="2400" dirty="0"/>
              <a:t> – An arc that is less than ½ the circumference of a circle.  Defined by 2 endpoints.</a:t>
            </a:r>
          </a:p>
        </p:txBody>
      </p:sp>
      <p:sp>
        <p:nvSpPr>
          <p:cNvPr id="4" name="Oval 3"/>
          <p:cNvSpPr/>
          <p:nvPr/>
        </p:nvSpPr>
        <p:spPr>
          <a:xfrm>
            <a:off x="3472873" y="3158836"/>
            <a:ext cx="3288146" cy="3288146"/>
          </a:xfrm>
          <a:prstGeom prst="ellipse">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9" name="Group 8"/>
          <p:cNvGrpSpPr/>
          <p:nvPr/>
        </p:nvGrpSpPr>
        <p:grpSpPr>
          <a:xfrm>
            <a:off x="4291437" y="2983190"/>
            <a:ext cx="2720117" cy="2000971"/>
            <a:chOff x="4291437" y="2983190"/>
            <a:chExt cx="2720117" cy="2000971"/>
          </a:xfrm>
        </p:grpSpPr>
        <p:pic>
          <p:nvPicPr>
            <p:cNvPr id="5" name="Picture 4"/>
            <p:cNvPicPr>
              <a:picLocks noChangeAspect="1"/>
            </p:cNvPicPr>
            <p:nvPr/>
          </p:nvPicPr>
          <p:blipFill>
            <a:blip r:embed="rId5"/>
            <a:stretch>
              <a:fillRect/>
            </a:stretch>
          </p:blipFill>
          <p:spPr>
            <a:xfrm>
              <a:off x="4496954" y="2983190"/>
              <a:ext cx="2514600" cy="1914525"/>
            </a:xfrm>
            <a:prstGeom prst="rect">
              <a:avLst/>
            </a:prstGeom>
          </p:spPr>
        </p:pic>
        <p:sp>
          <p:nvSpPr>
            <p:cNvPr id="6" name="Oval 5"/>
            <p:cNvSpPr/>
            <p:nvPr/>
          </p:nvSpPr>
          <p:spPr>
            <a:xfrm>
              <a:off x="4291437" y="3220022"/>
              <a:ext cx="215907" cy="21590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664041" y="4804054"/>
              <a:ext cx="180107" cy="18010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016104" y="2966465"/>
            <a:ext cx="324128" cy="369332"/>
          </a:xfrm>
          <a:prstGeom prst="rect">
            <a:avLst/>
          </a:prstGeom>
          <a:noFill/>
        </p:spPr>
        <p:txBody>
          <a:bodyPr wrap="none" rtlCol="0">
            <a:spAutoFit/>
          </a:bodyPr>
          <a:lstStyle/>
          <a:p>
            <a:r>
              <a:rPr lang="en-US" b="1" dirty="0"/>
              <a:t>A</a:t>
            </a:r>
          </a:p>
        </p:txBody>
      </p:sp>
      <p:sp>
        <p:nvSpPr>
          <p:cNvPr id="14" name="TextBox 13"/>
          <p:cNvSpPr txBox="1"/>
          <p:nvPr/>
        </p:nvSpPr>
        <p:spPr>
          <a:xfrm>
            <a:off x="6844148" y="4799495"/>
            <a:ext cx="324128" cy="369332"/>
          </a:xfrm>
          <a:prstGeom prst="rect">
            <a:avLst/>
          </a:prstGeom>
          <a:noFill/>
        </p:spPr>
        <p:txBody>
          <a:bodyPr wrap="none" rtlCol="0">
            <a:spAutoFit/>
          </a:bodyPr>
          <a:lstStyle/>
          <a:p>
            <a:r>
              <a:rPr lang="en-US" b="1" dirty="0"/>
              <a:t>B</a:t>
            </a:r>
          </a:p>
        </p:txBody>
      </p:sp>
      <p:sp>
        <p:nvSpPr>
          <p:cNvPr id="15" name="TextBox 14"/>
          <p:cNvSpPr txBox="1"/>
          <p:nvPr/>
        </p:nvSpPr>
        <p:spPr>
          <a:xfrm>
            <a:off x="6483933" y="3109179"/>
            <a:ext cx="1031501" cy="461665"/>
          </a:xfrm>
          <a:prstGeom prst="rect">
            <a:avLst/>
          </a:prstGeom>
          <a:noFill/>
        </p:spPr>
        <p:txBody>
          <a:bodyPr wrap="none" rtlCol="0">
            <a:spAutoFit/>
          </a:bodyPr>
          <a:lstStyle/>
          <a:p>
            <a:r>
              <a:rPr lang="en-US" sz="2400" b="1" dirty="0"/>
              <a:t>Arc AB</a:t>
            </a:r>
            <a:endParaRPr lang="en-US" sz="2400" dirty="0"/>
          </a:p>
        </p:txBody>
      </p:sp>
      <p:sp>
        <p:nvSpPr>
          <p:cNvPr id="12" name="Arc 11"/>
          <p:cNvSpPr/>
          <p:nvPr/>
        </p:nvSpPr>
        <p:spPr>
          <a:xfrm>
            <a:off x="7114095" y="3052121"/>
            <a:ext cx="253557" cy="253557"/>
          </a:xfrm>
          <a:prstGeom prst="arc">
            <a:avLst>
              <a:gd name="adj1" fmla="val 11081926"/>
              <a:gd name="adj2" fmla="val 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8086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4260" y="-18471"/>
            <a:ext cx="11102808" cy="437322"/>
          </a:xfrm>
        </p:spPr>
        <p:txBody>
          <a:bodyPr>
            <a:noAutofit/>
          </a:bodyPr>
          <a:lstStyle/>
          <a:p>
            <a:r>
              <a:rPr lang="en-US" sz="3200" b="1" dirty="0">
                <a:solidFill>
                  <a:schemeClr val="tx2"/>
                </a:solidFill>
              </a:rPr>
              <a:t>Module 16: Arc Length, Radians, Sector Area</a:t>
            </a:r>
          </a:p>
        </p:txBody>
      </p:sp>
      <p:sp>
        <p:nvSpPr>
          <p:cNvPr id="2" name="TextBox 1"/>
          <p:cNvSpPr txBox="1"/>
          <p:nvPr/>
        </p:nvSpPr>
        <p:spPr>
          <a:xfrm>
            <a:off x="294566" y="774555"/>
            <a:ext cx="5140382" cy="523220"/>
          </a:xfrm>
          <a:prstGeom prst="rect">
            <a:avLst/>
          </a:prstGeom>
          <a:noFill/>
        </p:spPr>
        <p:txBody>
          <a:bodyPr wrap="none" rtlCol="0">
            <a:spAutoFit/>
          </a:bodyPr>
          <a:lstStyle/>
          <a:p>
            <a:r>
              <a:rPr lang="en-US" sz="2800" b="1" dirty="0">
                <a:solidFill>
                  <a:schemeClr val="bg2"/>
                </a:solidFill>
              </a:rPr>
              <a:t>Arcs – Minor Arcs and Major Arcs</a:t>
            </a:r>
          </a:p>
        </p:txBody>
      </p:sp>
      <mc:AlternateContent xmlns:mc="http://schemas.openxmlformats.org/markup-compatibility/2006" xmlns:p14="http://schemas.microsoft.com/office/powerpoint/2010/main">
        <mc:Choice Requires="p14">
          <p:contentPart p14:bwMode="auto" r:id="rId2">
            <p14:nvContentPartPr>
              <p14:cNvPr id="4103" name="Ink 4102"/>
              <p14:cNvContentPartPr/>
              <p14:nvPr/>
            </p14:nvContentPartPr>
            <p14:xfrm>
              <a:off x="8381897" y="1142897"/>
              <a:ext cx="360" cy="360"/>
            </p14:xfrm>
          </p:contentPart>
        </mc:Choice>
        <mc:Fallback xmlns="">
          <p:pic>
            <p:nvPicPr>
              <p:cNvPr id="4103" name="Ink 4102"/>
              <p:cNvPicPr/>
              <p:nvPr/>
            </p:nvPicPr>
            <p:blipFill>
              <a:blip r:embed="rId4"/>
              <a:stretch>
                <a:fillRect/>
              </a:stretch>
            </p:blipFill>
            <p:spPr>
              <a:xfrm>
                <a:off x="8370017" y="1131017"/>
                <a:ext cx="24120" cy="24120"/>
              </a:xfrm>
              <a:prstGeom prst="rect">
                <a:avLst/>
              </a:prstGeom>
            </p:spPr>
          </p:pic>
        </mc:Fallback>
      </mc:AlternateContent>
      <p:sp>
        <p:nvSpPr>
          <p:cNvPr id="3" name="TextBox 2"/>
          <p:cNvSpPr txBox="1"/>
          <p:nvPr/>
        </p:nvSpPr>
        <p:spPr>
          <a:xfrm>
            <a:off x="369455" y="2078758"/>
            <a:ext cx="9113842" cy="830997"/>
          </a:xfrm>
          <a:prstGeom prst="rect">
            <a:avLst/>
          </a:prstGeom>
          <a:noFill/>
        </p:spPr>
        <p:txBody>
          <a:bodyPr wrap="none" rtlCol="0">
            <a:spAutoFit/>
          </a:bodyPr>
          <a:lstStyle/>
          <a:p>
            <a:r>
              <a:rPr lang="en-US" sz="2400" b="1" dirty="0"/>
              <a:t>Major Arc</a:t>
            </a:r>
            <a:r>
              <a:rPr lang="en-US" sz="2400" dirty="0"/>
              <a:t> – An arc that is MORE than ½ the circumference of a circle.</a:t>
            </a:r>
          </a:p>
          <a:p>
            <a:r>
              <a:rPr lang="en-US" sz="2400" dirty="0"/>
              <a:t>		Defined by 3 points: 2 endpoints and a point in between.</a:t>
            </a:r>
          </a:p>
        </p:txBody>
      </p:sp>
      <p:sp>
        <p:nvSpPr>
          <p:cNvPr id="4" name="Oval 3"/>
          <p:cNvSpPr/>
          <p:nvPr/>
        </p:nvSpPr>
        <p:spPr>
          <a:xfrm>
            <a:off x="3472873" y="3158836"/>
            <a:ext cx="3288146" cy="3288146"/>
          </a:xfrm>
          <a:prstGeom prst="ellipse">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p:cNvSpPr/>
          <p:nvPr/>
        </p:nvSpPr>
        <p:spPr>
          <a:xfrm>
            <a:off x="4236021" y="3266202"/>
            <a:ext cx="215907" cy="21590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636333" y="4905650"/>
            <a:ext cx="180107" cy="18010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16104" y="2966465"/>
            <a:ext cx="324128" cy="369332"/>
          </a:xfrm>
          <a:prstGeom prst="rect">
            <a:avLst/>
          </a:prstGeom>
          <a:noFill/>
        </p:spPr>
        <p:txBody>
          <a:bodyPr wrap="none" rtlCol="0">
            <a:spAutoFit/>
          </a:bodyPr>
          <a:lstStyle/>
          <a:p>
            <a:r>
              <a:rPr lang="en-US" b="1" dirty="0"/>
              <a:t>A</a:t>
            </a:r>
          </a:p>
        </p:txBody>
      </p:sp>
      <p:sp>
        <p:nvSpPr>
          <p:cNvPr id="14" name="TextBox 13"/>
          <p:cNvSpPr txBox="1"/>
          <p:nvPr/>
        </p:nvSpPr>
        <p:spPr>
          <a:xfrm>
            <a:off x="6844148" y="4799495"/>
            <a:ext cx="324128" cy="369332"/>
          </a:xfrm>
          <a:prstGeom prst="rect">
            <a:avLst/>
          </a:prstGeom>
          <a:noFill/>
        </p:spPr>
        <p:txBody>
          <a:bodyPr wrap="none" rtlCol="0">
            <a:spAutoFit/>
          </a:bodyPr>
          <a:lstStyle/>
          <a:p>
            <a:r>
              <a:rPr lang="en-US" b="1" dirty="0"/>
              <a:t>B</a:t>
            </a:r>
          </a:p>
        </p:txBody>
      </p:sp>
      <p:sp>
        <p:nvSpPr>
          <p:cNvPr id="15" name="TextBox 14"/>
          <p:cNvSpPr txBox="1"/>
          <p:nvPr/>
        </p:nvSpPr>
        <p:spPr>
          <a:xfrm>
            <a:off x="2050479" y="3845256"/>
            <a:ext cx="1191416" cy="461665"/>
          </a:xfrm>
          <a:prstGeom prst="rect">
            <a:avLst/>
          </a:prstGeom>
          <a:noFill/>
        </p:spPr>
        <p:txBody>
          <a:bodyPr wrap="none" rtlCol="0">
            <a:spAutoFit/>
          </a:bodyPr>
          <a:lstStyle/>
          <a:p>
            <a:r>
              <a:rPr lang="en-US" sz="2400" b="1" dirty="0"/>
              <a:t>Arc ACB</a:t>
            </a:r>
            <a:endParaRPr lang="en-US" sz="2400" dirty="0"/>
          </a:p>
        </p:txBody>
      </p:sp>
      <p:sp>
        <p:nvSpPr>
          <p:cNvPr id="12" name="Arc 11"/>
          <p:cNvSpPr/>
          <p:nvPr/>
        </p:nvSpPr>
        <p:spPr>
          <a:xfrm>
            <a:off x="2652933" y="3845256"/>
            <a:ext cx="465488" cy="196499"/>
          </a:xfrm>
          <a:prstGeom prst="arc">
            <a:avLst>
              <a:gd name="adj1" fmla="val 11081926"/>
              <a:gd name="adj2" fmla="val 21503809"/>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TextBox 16"/>
          <p:cNvSpPr txBox="1"/>
          <p:nvPr/>
        </p:nvSpPr>
        <p:spPr>
          <a:xfrm>
            <a:off x="3024052" y="4524775"/>
            <a:ext cx="306494" cy="369332"/>
          </a:xfrm>
          <a:prstGeom prst="rect">
            <a:avLst/>
          </a:prstGeom>
          <a:noFill/>
        </p:spPr>
        <p:txBody>
          <a:bodyPr wrap="none" rtlCol="0">
            <a:spAutoFit/>
          </a:bodyPr>
          <a:lstStyle/>
          <a:p>
            <a:r>
              <a:rPr lang="en-US" b="1" dirty="0"/>
              <a:t>C</a:t>
            </a:r>
          </a:p>
        </p:txBody>
      </p:sp>
      <p:sp>
        <p:nvSpPr>
          <p:cNvPr id="7" name="Arc 6"/>
          <p:cNvSpPr/>
          <p:nvPr/>
        </p:nvSpPr>
        <p:spPr>
          <a:xfrm>
            <a:off x="3472873" y="3158836"/>
            <a:ext cx="3262752" cy="3288146"/>
          </a:xfrm>
          <a:prstGeom prst="arc">
            <a:avLst>
              <a:gd name="adj1" fmla="val 551045"/>
              <a:gd name="adj2" fmla="val 14304283"/>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Oval 15"/>
          <p:cNvSpPr/>
          <p:nvPr/>
        </p:nvSpPr>
        <p:spPr>
          <a:xfrm>
            <a:off x="3389744" y="4569662"/>
            <a:ext cx="215907" cy="21590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039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4260" y="-18471"/>
            <a:ext cx="11102808" cy="437322"/>
          </a:xfrm>
        </p:spPr>
        <p:txBody>
          <a:bodyPr>
            <a:noAutofit/>
          </a:bodyPr>
          <a:lstStyle/>
          <a:p>
            <a:r>
              <a:rPr lang="en-US" sz="3200" b="1" dirty="0">
                <a:solidFill>
                  <a:schemeClr val="tx2"/>
                </a:solidFill>
              </a:rPr>
              <a:t>Module 16: Arc Length, Radians, Sector Area</a:t>
            </a:r>
          </a:p>
        </p:txBody>
      </p:sp>
      <p:sp>
        <p:nvSpPr>
          <p:cNvPr id="2" name="TextBox 1"/>
          <p:cNvSpPr txBox="1"/>
          <p:nvPr/>
        </p:nvSpPr>
        <p:spPr>
          <a:xfrm>
            <a:off x="294566" y="774555"/>
            <a:ext cx="4497834" cy="523220"/>
          </a:xfrm>
          <a:prstGeom prst="rect">
            <a:avLst/>
          </a:prstGeom>
          <a:noFill/>
        </p:spPr>
        <p:txBody>
          <a:bodyPr wrap="none" rtlCol="0">
            <a:spAutoFit/>
          </a:bodyPr>
          <a:lstStyle/>
          <a:p>
            <a:r>
              <a:rPr lang="en-US" sz="2800" b="1" dirty="0">
                <a:solidFill>
                  <a:schemeClr val="bg2"/>
                </a:solidFill>
              </a:rPr>
              <a:t>Arcs – Lengths and Measures</a:t>
            </a:r>
          </a:p>
        </p:txBody>
      </p:sp>
      <mc:AlternateContent xmlns:mc="http://schemas.openxmlformats.org/markup-compatibility/2006" xmlns:p14="http://schemas.microsoft.com/office/powerpoint/2010/main">
        <mc:Choice Requires="p14">
          <p:contentPart p14:bwMode="auto" r:id="rId2">
            <p14:nvContentPartPr>
              <p14:cNvPr id="4103" name="Ink 4102"/>
              <p14:cNvContentPartPr/>
              <p14:nvPr/>
            </p14:nvContentPartPr>
            <p14:xfrm>
              <a:off x="8381897" y="1142897"/>
              <a:ext cx="360" cy="360"/>
            </p14:xfrm>
          </p:contentPart>
        </mc:Choice>
        <mc:Fallback xmlns="">
          <p:pic>
            <p:nvPicPr>
              <p:cNvPr id="4103" name="Ink 4102"/>
              <p:cNvPicPr/>
              <p:nvPr/>
            </p:nvPicPr>
            <p:blipFill>
              <a:blip r:embed="rId4"/>
              <a:stretch>
                <a:fillRect/>
              </a:stretch>
            </p:blipFill>
            <p:spPr>
              <a:xfrm>
                <a:off x="8370017" y="1131017"/>
                <a:ext cx="24120" cy="24120"/>
              </a:xfrm>
              <a:prstGeom prst="rect">
                <a:avLst/>
              </a:prstGeom>
            </p:spPr>
          </p:pic>
        </mc:Fallback>
      </mc:AlternateContent>
      <p:sp>
        <p:nvSpPr>
          <p:cNvPr id="3" name="TextBox 2"/>
          <p:cNvSpPr txBox="1"/>
          <p:nvPr/>
        </p:nvSpPr>
        <p:spPr>
          <a:xfrm>
            <a:off x="997527" y="2112396"/>
            <a:ext cx="8666347" cy="461665"/>
          </a:xfrm>
          <a:prstGeom prst="rect">
            <a:avLst/>
          </a:prstGeom>
          <a:noFill/>
        </p:spPr>
        <p:txBody>
          <a:bodyPr wrap="none" rtlCol="0">
            <a:spAutoFit/>
          </a:bodyPr>
          <a:lstStyle/>
          <a:p>
            <a:r>
              <a:rPr lang="en-US" sz="2400" b="1" dirty="0"/>
              <a:t>Arc Length</a:t>
            </a:r>
            <a:r>
              <a:rPr lang="en-US" sz="2400" dirty="0"/>
              <a:t> – How long an arc is in linear units (such as centimeters).</a:t>
            </a:r>
          </a:p>
        </p:txBody>
      </p:sp>
      <p:sp>
        <p:nvSpPr>
          <p:cNvPr id="4" name="Oval 3"/>
          <p:cNvSpPr/>
          <p:nvPr/>
        </p:nvSpPr>
        <p:spPr>
          <a:xfrm>
            <a:off x="3472873" y="3158836"/>
            <a:ext cx="3288146" cy="3288146"/>
          </a:xfrm>
          <a:prstGeom prst="ellipse">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9" name="Group 8"/>
          <p:cNvGrpSpPr/>
          <p:nvPr/>
        </p:nvGrpSpPr>
        <p:grpSpPr>
          <a:xfrm>
            <a:off x="4291437" y="2983190"/>
            <a:ext cx="2720117" cy="2000971"/>
            <a:chOff x="4291437" y="2983190"/>
            <a:chExt cx="2720117" cy="2000971"/>
          </a:xfrm>
        </p:grpSpPr>
        <p:pic>
          <p:nvPicPr>
            <p:cNvPr id="5" name="Picture 4"/>
            <p:cNvPicPr>
              <a:picLocks noChangeAspect="1"/>
            </p:cNvPicPr>
            <p:nvPr/>
          </p:nvPicPr>
          <p:blipFill>
            <a:blip r:embed="rId5"/>
            <a:stretch>
              <a:fillRect/>
            </a:stretch>
          </p:blipFill>
          <p:spPr>
            <a:xfrm>
              <a:off x="4496954" y="2983190"/>
              <a:ext cx="2514600" cy="1914525"/>
            </a:xfrm>
            <a:prstGeom prst="rect">
              <a:avLst/>
            </a:prstGeom>
          </p:spPr>
        </p:pic>
        <p:sp>
          <p:nvSpPr>
            <p:cNvPr id="6" name="Oval 5"/>
            <p:cNvSpPr/>
            <p:nvPr/>
          </p:nvSpPr>
          <p:spPr>
            <a:xfrm>
              <a:off x="4291437" y="3220022"/>
              <a:ext cx="215907" cy="21590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664041" y="4804054"/>
              <a:ext cx="180107" cy="18010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016104" y="2966465"/>
            <a:ext cx="324128" cy="369332"/>
          </a:xfrm>
          <a:prstGeom prst="rect">
            <a:avLst/>
          </a:prstGeom>
          <a:noFill/>
        </p:spPr>
        <p:txBody>
          <a:bodyPr wrap="none" rtlCol="0">
            <a:spAutoFit/>
          </a:bodyPr>
          <a:lstStyle/>
          <a:p>
            <a:r>
              <a:rPr lang="en-US" b="1" dirty="0"/>
              <a:t>A</a:t>
            </a:r>
          </a:p>
        </p:txBody>
      </p:sp>
      <p:sp>
        <p:nvSpPr>
          <p:cNvPr id="14" name="TextBox 13"/>
          <p:cNvSpPr txBox="1"/>
          <p:nvPr/>
        </p:nvSpPr>
        <p:spPr>
          <a:xfrm>
            <a:off x="6844148" y="4799495"/>
            <a:ext cx="324128" cy="369332"/>
          </a:xfrm>
          <a:prstGeom prst="rect">
            <a:avLst/>
          </a:prstGeom>
          <a:noFill/>
        </p:spPr>
        <p:txBody>
          <a:bodyPr wrap="none" rtlCol="0">
            <a:spAutoFit/>
          </a:bodyPr>
          <a:lstStyle/>
          <a:p>
            <a:r>
              <a:rPr lang="en-US" b="1" dirty="0"/>
              <a:t>B</a:t>
            </a:r>
          </a:p>
        </p:txBody>
      </p:sp>
      <p:sp>
        <p:nvSpPr>
          <p:cNvPr id="15" name="TextBox 14"/>
          <p:cNvSpPr txBox="1"/>
          <p:nvPr/>
        </p:nvSpPr>
        <p:spPr>
          <a:xfrm>
            <a:off x="6363859" y="2989106"/>
            <a:ext cx="3294300" cy="461665"/>
          </a:xfrm>
          <a:prstGeom prst="rect">
            <a:avLst/>
          </a:prstGeom>
          <a:noFill/>
        </p:spPr>
        <p:txBody>
          <a:bodyPr wrap="none" rtlCol="0">
            <a:spAutoFit/>
          </a:bodyPr>
          <a:lstStyle/>
          <a:p>
            <a:r>
              <a:rPr lang="en-US" sz="2400" b="1" dirty="0"/>
              <a:t>length of Arc AB = 25 cm</a:t>
            </a:r>
            <a:endParaRPr lang="en-US" sz="2400" dirty="0"/>
          </a:p>
        </p:txBody>
      </p:sp>
      <p:sp>
        <p:nvSpPr>
          <p:cNvPr id="12" name="Arc 11"/>
          <p:cNvSpPr/>
          <p:nvPr/>
        </p:nvSpPr>
        <p:spPr>
          <a:xfrm>
            <a:off x="8205586" y="2962289"/>
            <a:ext cx="253557" cy="253557"/>
          </a:xfrm>
          <a:prstGeom prst="arc">
            <a:avLst>
              <a:gd name="adj1" fmla="val 11081926"/>
              <a:gd name="adj2" fmla="val 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3949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4260" y="-18471"/>
            <a:ext cx="11102808" cy="437322"/>
          </a:xfrm>
        </p:spPr>
        <p:txBody>
          <a:bodyPr>
            <a:noAutofit/>
          </a:bodyPr>
          <a:lstStyle/>
          <a:p>
            <a:r>
              <a:rPr lang="en-US" sz="3200" b="1" dirty="0">
                <a:solidFill>
                  <a:schemeClr val="tx2"/>
                </a:solidFill>
              </a:rPr>
              <a:t>Module 16: Arc Length, Radians, Sector Area</a:t>
            </a:r>
          </a:p>
        </p:txBody>
      </p:sp>
      <p:sp>
        <p:nvSpPr>
          <p:cNvPr id="2" name="TextBox 1"/>
          <p:cNvSpPr txBox="1"/>
          <p:nvPr/>
        </p:nvSpPr>
        <p:spPr>
          <a:xfrm>
            <a:off x="294566" y="774555"/>
            <a:ext cx="4497834" cy="523220"/>
          </a:xfrm>
          <a:prstGeom prst="rect">
            <a:avLst/>
          </a:prstGeom>
          <a:noFill/>
        </p:spPr>
        <p:txBody>
          <a:bodyPr wrap="none" rtlCol="0">
            <a:spAutoFit/>
          </a:bodyPr>
          <a:lstStyle/>
          <a:p>
            <a:r>
              <a:rPr lang="en-US" sz="2800" b="1" dirty="0">
                <a:solidFill>
                  <a:schemeClr val="bg2"/>
                </a:solidFill>
              </a:rPr>
              <a:t>Arcs – Lengths and Measures</a:t>
            </a:r>
          </a:p>
        </p:txBody>
      </p:sp>
      <mc:AlternateContent xmlns:mc="http://schemas.openxmlformats.org/markup-compatibility/2006" xmlns:p14="http://schemas.microsoft.com/office/powerpoint/2010/main">
        <mc:Choice Requires="p14">
          <p:contentPart p14:bwMode="auto" r:id="rId2">
            <p14:nvContentPartPr>
              <p14:cNvPr id="4103" name="Ink 4102"/>
              <p14:cNvContentPartPr/>
              <p14:nvPr/>
            </p14:nvContentPartPr>
            <p14:xfrm>
              <a:off x="8381897" y="1142897"/>
              <a:ext cx="360" cy="360"/>
            </p14:xfrm>
          </p:contentPart>
        </mc:Choice>
        <mc:Fallback xmlns="">
          <p:pic>
            <p:nvPicPr>
              <p:cNvPr id="4103" name="Ink 4102"/>
              <p:cNvPicPr/>
              <p:nvPr/>
            </p:nvPicPr>
            <p:blipFill>
              <a:blip r:embed="rId4"/>
              <a:stretch>
                <a:fillRect/>
              </a:stretch>
            </p:blipFill>
            <p:spPr>
              <a:xfrm>
                <a:off x="8370017" y="1131017"/>
                <a:ext cx="24120" cy="24120"/>
              </a:xfrm>
              <a:prstGeom prst="rect">
                <a:avLst/>
              </a:prstGeom>
            </p:spPr>
          </p:pic>
        </mc:Fallback>
      </mc:AlternateContent>
      <p:sp>
        <p:nvSpPr>
          <p:cNvPr id="3" name="TextBox 2"/>
          <p:cNvSpPr txBox="1"/>
          <p:nvPr/>
        </p:nvSpPr>
        <p:spPr>
          <a:xfrm>
            <a:off x="378690" y="1824518"/>
            <a:ext cx="10619767" cy="830997"/>
          </a:xfrm>
          <a:prstGeom prst="rect">
            <a:avLst/>
          </a:prstGeom>
          <a:noFill/>
        </p:spPr>
        <p:txBody>
          <a:bodyPr wrap="none" rtlCol="0">
            <a:spAutoFit/>
          </a:bodyPr>
          <a:lstStyle/>
          <a:p>
            <a:r>
              <a:rPr lang="en-US" sz="2400" b="1" dirty="0"/>
              <a:t>Arc Measure</a:t>
            </a:r>
            <a:r>
              <a:rPr lang="en-US" sz="2400" dirty="0"/>
              <a:t> – What portion of the circumference of the circle is the arc containing.</a:t>
            </a:r>
          </a:p>
          <a:p>
            <a:r>
              <a:rPr lang="en-US" sz="2400" dirty="0"/>
              <a:t>		Measured in degrees.</a:t>
            </a:r>
          </a:p>
        </p:txBody>
      </p:sp>
      <p:sp>
        <p:nvSpPr>
          <p:cNvPr id="4" name="Oval 3"/>
          <p:cNvSpPr/>
          <p:nvPr/>
        </p:nvSpPr>
        <p:spPr>
          <a:xfrm>
            <a:off x="6022113" y="3158836"/>
            <a:ext cx="3288146" cy="3288146"/>
          </a:xfrm>
          <a:prstGeom prst="ellipse">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9" name="Group 8"/>
          <p:cNvGrpSpPr/>
          <p:nvPr/>
        </p:nvGrpSpPr>
        <p:grpSpPr>
          <a:xfrm>
            <a:off x="6840677" y="2983190"/>
            <a:ext cx="2720117" cy="2000971"/>
            <a:chOff x="4291437" y="2983190"/>
            <a:chExt cx="2720117" cy="2000971"/>
          </a:xfrm>
        </p:grpSpPr>
        <p:pic>
          <p:nvPicPr>
            <p:cNvPr id="5" name="Picture 4"/>
            <p:cNvPicPr>
              <a:picLocks noChangeAspect="1"/>
            </p:cNvPicPr>
            <p:nvPr/>
          </p:nvPicPr>
          <p:blipFill>
            <a:blip r:embed="rId5"/>
            <a:stretch>
              <a:fillRect/>
            </a:stretch>
          </p:blipFill>
          <p:spPr>
            <a:xfrm>
              <a:off x="4496954" y="2983190"/>
              <a:ext cx="2514600" cy="1914525"/>
            </a:xfrm>
            <a:prstGeom prst="rect">
              <a:avLst/>
            </a:prstGeom>
          </p:spPr>
        </p:pic>
        <p:sp>
          <p:nvSpPr>
            <p:cNvPr id="6" name="Oval 5"/>
            <p:cNvSpPr/>
            <p:nvPr/>
          </p:nvSpPr>
          <p:spPr>
            <a:xfrm>
              <a:off x="4291437" y="3220022"/>
              <a:ext cx="215907" cy="21590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664041" y="4804054"/>
              <a:ext cx="180107" cy="18010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6565344" y="2966465"/>
            <a:ext cx="324128" cy="369332"/>
          </a:xfrm>
          <a:prstGeom prst="rect">
            <a:avLst/>
          </a:prstGeom>
          <a:noFill/>
        </p:spPr>
        <p:txBody>
          <a:bodyPr wrap="none" rtlCol="0">
            <a:spAutoFit/>
          </a:bodyPr>
          <a:lstStyle/>
          <a:p>
            <a:r>
              <a:rPr lang="en-US" b="1" dirty="0"/>
              <a:t>A</a:t>
            </a:r>
          </a:p>
        </p:txBody>
      </p:sp>
      <p:sp>
        <p:nvSpPr>
          <p:cNvPr id="14" name="TextBox 13"/>
          <p:cNvSpPr txBox="1"/>
          <p:nvPr/>
        </p:nvSpPr>
        <p:spPr>
          <a:xfrm>
            <a:off x="9393388" y="4799495"/>
            <a:ext cx="324128" cy="369332"/>
          </a:xfrm>
          <a:prstGeom prst="rect">
            <a:avLst/>
          </a:prstGeom>
          <a:noFill/>
        </p:spPr>
        <p:txBody>
          <a:bodyPr wrap="none" rtlCol="0">
            <a:spAutoFit/>
          </a:bodyPr>
          <a:lstStyle/>
          <a:p>
            <a:r>
              <a:rPr lang="en-US" b="1" dirty="0"/>
              <a:t>B</a:t>
            </a:r>
          </a:p>
        </p:txBody>
      </p:sp>
      <p:sp>
        <p:nvSpPr>
          <p:cNvPr id="15" name="TextBox 14"/>
          <p:cNvSpPr txBox="1"/>
          <p:nvPr/>
        </p:nvSpPr>
        <p:spPr>
          <a:xfrm>
            <a:off x="8460450" y="2962703"/>
            <a:ext cx="3418115" cy="461665"/>
          </a:xfrm>
          <a:prstGeom prst="rect">
            <a:avLst/>
          </a:prstGeom>
          <a:noFill/>
        </p:spPr>
        <p:txBody>
          <a:bodyPr wrap="none" rtlCol="0">
            <a:spAutoFit/>
          </a:bodyPr>
          <a:lstStyle/>
          <a:p>
            <a:r>
              <a:rPr lang="en-US" sz="2400" b="1" dirty="0"/>
              <a:t>Measure of Arc AB = 105˚</a:t>
            </a:r>
            <a:endParaRPr lang="en-US" sz="2400" dirty="0"/>
          </a:p>
        </p:txBody>
      </p:sp>
      <p:sp>
        <p:nvSpPr>
          <p:cNvPr id="12" name="Arc 11"/>
          <p:cNvSpPr/>
          <p:nvPr/>
        </p:nvSpPr>
        <p:spPr>
          <a:xfrm>
            <a:off x="10587346" y="2928701"/>
            <a:ext cx="253557" cy="253557"/>
          </a:xfrm>
          <a:prstGeom prst="arc">
            <a:avLst>
              <a:gd name="adj1" fmla="val 11081926"/>
              <a:gd name="adj2" fmla="val 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Oval 15"/>
          <p:cNvSpPr/>
          <p:nvPr/>
        </p:nvSpPr>
        <p:spPr>
          <a:xfrm>
            <a:off x="7607591" y="4745794"/>
            <a:ext cx="117190" cy="1171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a:stCxn id="6" idx="5"/>
            <a:endCxn id="16" idx="1"/>
          </p:cNvCxnSpPr>
          <p:nvPr/>
        </p:nvCxnSpPr>
        <p:spPr>
          <a:xfrm>
            <a:off x="7024965" y="3404310"/>
            <a:ext cx="599788" cy="1358646"/>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a:cxnSpLocks/>
            <a:stCxn id="11" idx="2"/>
            <a:endCxn id="16" idx="5"/>
          </p:cNvCxnSpPr>
          <p:nvPr/>
        </p:nvCxnSpPr>
        <p:spPr>
          <a:xfrm flipH="1" flipV="1">
            <a:off x="7707619" y="4845822"/>
            <a:ext cx="1505662" cy="48286"/>
          </a:xfrm>
          <a:prstGeom prst="line">
            <a:avLst/>
          </a:prstGeom>
          <a:ln w="28575"/>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7597545" y="4343877"/>
            <a:ext cx="752129" cy="461665"/>
          </a:xfrm>
          <a:prstGeom prst="rect">
            <a:avLst/>
          </a:prstGeom>
          <a:noFill/>
        </p:spPr>
        <p:txBody>
          <a:bodyPr wrap="none" rtlCol="0">
            <a:spAutoFit/>
          </a:bodyPr>
          <a:lstStyle/>
          <a:p>
            <a:r>
              <a:rPr lang="en-US" sz="2400" b="1" dirty="0"/>
              <a:t>105˚</a:t>
            </a:r>
            <a:endParaRPr lang="en-US" sz="2400" dirty="0"/>
          </a:p>
        </p:txBody>
      </p:sp>
      <p:sp>
        <p:nvSpPr>
          <p:cNvPr id="23" name="TextBox 22"/>
          <p:cNvSpPr txBox="1"/>
          <p:nvPr/>
        </p:nvSpPr>
        <p:spPr>
          <a:xfrm>
            <a:off x="378690" y="2900989"/>
            <a:ext cx="5560294" cy="1200329"/>
          </a:xfrm>
          <a:prstGeom prst="rect">
            <a:avLst/>
          </a:prstGeom>
          <a:noFill/>
        </p:spPr>
        <p:txBody>
          <a:bodyPr wrap="square" rtlCol="0">
            <a:spAutoFit/>
          </a:bodyPr>
          <a:lstStyle/>
          <a:p>
            <a:r>
              <a:rPr lang="en-US" sz="2400" b="1" dirty="0"/>
              <a:t>Central Angle </a:t>
            </a:r>
            <a:r>
              <a:rPr lang="en-US" sz="2400" dirty="0"/>
              <a:t>– The angle created by two</a:t>
            </a:r>
          </a:p>
          <a:p>
            <a:r>
              <a:rPr lang="en-US" sz="2400" dirty="0"/>
              <a:t>radii of the circle, with the vertex being the center of the circle.</a:t>
            </a:r>
          </a:p>
        </p:txBody>
      </p:sp>
      <p:sp>
        <p:nvSpPr>
          <p:cNvPr id="24" name="TextBox 23"/>
          <p:cNvSpPr txBox="1"/>
          <p:nvPr/>
        </p:nvSpPr>
        <p:spPr>
          <a:xfrm>
            <a:off x="321680" y="4568662"/>
            <a:ext cx="5560294" cy="830997"/>
          </a:xfrm>
          <a:prstGeom prst="rect">
            <a:avLst/>
          </a:prstGeom>
          <a:noFill/>
        </p:spPr>
        <p:txBody>
          <a:bodyPr wrap="square" rtlCol="0">
            <a:spAutoFit/>
          </a:bodyPr>
          <a:lstStyle/>
          <a:p>
            <a:r>
              <a:rPr lang="en-US" sz="2400" b="1" dirty="0"/>
              <a:t>The degree measure of a CENTRAL ANGLE and its INTERCEPTED ARC are the same!</a:t>
            </a:r>
            <a:endParaRPr lang="en-US" sz="2400" dirty="0"/>
          </a:p>
        </p:txBody>
      </p:sp>
    </p:spTree>
    <p:extLst>
      <p:ext uri="{BB962C8B-B14F-4D97-AF65-F5344CB8AC3E}">
        <p14:creationId xmlns:p14="http://schemas.microsoft.com/office/powerpoint/2010/main" val="125451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4260" y="-18471"/>
            <a:ext cx="11102808" cy="437322"/>
          </a:xfrm>
        </p:spPr>
        <p:txBody>
          <a:bodyPr>
            <a:noAutofit/>
          </a:bodyPr>
          <a:lstStyle/>
          <a:p>
            <a:r>
              <a:rPr lang="en-US" sz="3200" b="1" dirty="0">
                <a:solidFill>
                  <a:schemeClr val="tx2"/>
                </a:solidFill>
              </a:rPr>
              <a:t>Module 16: Arc Length, Radians, Sector Area</a:t>
            </a:r>
          </a:p>
        </p:txBody>
      </p:sp>
      <p:sp>
        <p:nvSpPr>
          <p:cNvPr id="2" name="TextBox 1"/>
          <p:cNvSpPr txBox="1"/>
          <p:nvPr/>
        </p:nvSpPr>
        <p:spPr>
          <a:xfrm>
            <a:off x="294566" y="774555"/>
            <a:ext cx="4497834" cy="523220"/>
          </a:xfrm>
          <a:prstGeom prst="rect">
            <a:avLst/>
          </a:prstGeom>
          <a:noFill/>
        </p:spPr>
        <p:txBody>
          <a:bodyPr wrap="none" rtlCol="0">
            <a:spAutoFit/>
          </a:bodyPr>
          <a:lstStyle/>
          <a:p>
            <a:r>
              <a:rPr lang="en-US" sz="2800" b="1" dirty="0">
                <a:solidFill>
                  <a:schemeClr val="bg2"/>
                </a:solidFill>
              </a:rPr>
              <a:t>Arcs – Lengths and Measures</a:t>
            </a:r>
          </a:p>
        </p:txBody>
      </p:sp>
      <mc:AlternateContent xmlns:mc="http://schemas.openxmlformats.org/markup-compatibility/2006" xmlns:p14="http://schemas.microsoft.com/office/powerpoint/2010/main">
        <mc:Choice Requires="p14">
          <p:contentPart p14:bwMode="auto" r:id="rId2">
            <p14:nvContentPartPr>
              <p14:cNvPr id="4103" name="Ink 4102"/>
              <p14:cNvContentPartPr/>
              <p14:nvPr/>
            </p14:nvContentPartPr>
            <p14:xfrm>
              <a:off x="8381897" y="1142897"/>
              <a:ext cx="360" cy="360"/>
            </p14:xfrm>
          </p:contentPart>
        </mc:Choice>
        <mc:Fallback xmlns="">
          <p:pic>
            <p:nvPicPr>
              <p:cNvPr id="4103" name="Ink 4102"/>
              <p:cNvPicPr/>
              <p:nvPr/>
            </p:nvPicPr>
            <p:blipFill>
              <a:blip r:embed="rId4"/>
              <a:stretch>
                <a:fillRect/>
              </a:stretch>
            </p:blipFill>
            <p:spPr>
              <a:xfrm>
                <a:off x="8370017" y="1131017"/>
                <a:ext cx="24120" cy="24120"/>
              </a:xfrm>
              <a:prstGeom prst="rect">
                <a:avLst/>
              </a:prstGeom>
            </p:spPr>
          </p:pic>
        </mc:Fallback>
      </mc:AlternateContent>
      <p:sp>
        <p:nvSpPr>
          <p:cNvPr id="3" name="TextBox 2"/>
          <p:cNvSpPr txBox="1"/>
          <p:nvPr/>
        </p:nvSpPr>
        <p:spPr>
          <a:xfrm>
            <a:off x="378690" y="1824518"/>
            <a:ext cx="10619767" cy="830997"/>
          </a:xfrm>
          <a:prstGeom prst="rect">
            <a:avLst/>
          </a:prstGeom>
          <a:noFill/>
        </p:spPr>
        <p:txBody>
          <a:bodyPr wrap="none" rtlCol="0">
            <a:spAutoFit/>
          </a:bodyPr>
          <a:lstStyle/>
          <a:p>
            <a:r>
              <a:rPr lang="en-US" sz="2400" b="1" dirty="0"/>
              <a:t>Arc Measure</a:t>
            </a:r>
            <a:r>
              <a:rPr lang="en-US" sz="2400" dirty="0"/>
              <a:t> – What portion of the circumference of the circle is the arc containing.</a:t>
            </a:r>
          </a:p>
          <a:p>
            <a:r>
              <a:rPr lang="en-US" sz="2400" dirty="0"/>
              <a:t>		Measured in degrees.</a:t>
            </a:r>
          </a:p>
        </p:txBody>
      </p:sp>
      <p:sp>
        <p:nvSpPr>
          <p:cNvPr id="4" name="Oval 3"/>
          <p:cNvSpPr/>
          <p:nvPr/>
        </p:nvSpPr>
        <p:spPr>
          <a:xfrm>
            <a:off x="6022113" y="3158836"/>
            <a:ext cx="3288146" cy="3288146"/>
          </a:xfrm>
          <a:prstGeom prst="ellipse">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p:cNvSpPr/>
          <p:nvPr/>
        </p:nvSpPr>
        <p:spPr>
          <a:xfrm>
            <a:off x="6840677" y="3220022"/>
            <a:ext cx="215907" cy="21590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213281" y="4804054"/>
            <a:ext cx="180107" cy="18010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565344" y="2966465"/>
            <a:ext cx="324128" cy="369332"/>
          </a:xfrm>
          <a:prstGeom prst="rect">
            <a:avLst/>
          </a:prstGeom>
          <a:noFill/>
        </p:spPr>
        <p:txBody>
          <a:bodyPr wrap="none" rtlCol="0">
            <a:spAutoFit/>
          </a:bodyPr>
          <a:lstStyle/>
          <a:p>
            <a:r>
              <a:rPr lang="en-US" b="1" dirty="0"/>
              <a:t>A</a:t>
            </a:r>
          </a:p>
        </p:txBody>
      </p:sp>
      <p:sp>
        <p:nvSpPr>
          <p:cNvPr id="14" name="TextBox 13"/>
          <p:cNvSpPr txBox="1"/>
          <p:nvPr/>
        </p:nvSpPr>
        <p:spPr>
          <a:xfrm>
            <a:off x="9393388" y="4799495"/>
            <a:ext cx="324128" cy="369332"/>
          </a:xfrm>
          <a:prstGeom prst="rect">
            <a:avLst/>
          </a:prstGeom>
          <a:noFill/>
        </p:spPr>
        <p:txBody>
          <a:bodyPr wrap="none" rtlCol="0">
            <a:spAutoFit/>
          </a:bodyPr>
          <a:lstStyle/>
          <a:p>
            <a:r>
              <a:rPr lang="en-US" b="1" dirty="0"/>
              <a:t>B</a:t>
            </a:r>
          </a:p>
        </p:txBody>
      </p:sp>
      <p:sp>
        <p:nvSpPr>
          <p:cNvPr id="15" name="TextBox 14"/>
          <p:cNvSpPr txBox="1"/>
          <p:nvPr/>
        </p:nvSpPr>
        <p:spPr>
          <a:xfrm>
            <a:off x="8460450" y="2962703"/>
            <a:ext cx="3418115" cy="461665"/>
          </a:xfrm>
          <a:prstGeom prst="rect">
            <a:avLst/>
          </a:prstGeom>
          <a:noFill/>
        </p:spPr>
        <p:txBody>
          <a:bodyPr wrap="none" rtlCol="0">
            <a:spAutoFit/>
          </a:bodyPr>
          <a:lstStyle/>
          <a:p>
            <a:r>
              <a:rPr lang="en-US" sz="2400" b="1" dirty="0"/>
              <a:t>Measure of Arc AB = 105˚</a:t>
            </a:r>
            <a:endParaRPr lang="en-US" sz="2400" dirty="0"/>
          </a:p>
        </p:txBody>
      </p:sp>
      <p:sp>
        <p:nvSpPr>
          <p:cNvPr id="12" name="Arc 11"/>
          <p:cNvSpPr/>
          <p:nvPr/>
        </p:nvSpPr>
        <p:spPr>
          <a:xfrm>
            <a:off x="10587346" y="2928701"/>
            <a:ext cx="253557" cy="253557"/>
          </a:xfrm>
          <a:prstGeom prst="arc">
            <a:avLst>
              <a:gd name="adj1" fmla="val 11081926"/>
              <a:gd name="adj2" fmla="val 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Oval 15"/>
          <p:cNvSpPr/>
          <p:nvPr/>
        </p:nvSpPr>
        <p:spPr>
          <a:xfrm>
            <a:off x="7607591" y="4745794"/>
            <a:ext cx="117190" cy="1171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a:stCxn id="6" idx="5"/>
            <a:endCxn id="16" idx="1"/>
          </p:cNvCxnSpPr>
          <p:nvPr/>
        </p:nvCxnSpPr>
        <p:spPr>
          <a:xfrm>
            <a:off x="7024965" y="3404310"/>
            <a:ext cx="599788" cy="1358646"/>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a:cxnSpLocks/>
            <a:stCxn id="11" idx="2"/>
            <a:endCxn id="16" idx="5"/>
          </p:cNvCxnSpPr>
          <p:nvPr/>
        </p:nvCxnSpPr>
        <p:spPr>
          <a:xfrm flipH="1" flipV="1">
            <a:off x="7707619" y="4845822"/>
            <a:ext cx="1505662" cy="48286"/>
          </a:xfrm>
          <a:prstGeom prst="line">
            <a:avLst/>
          </a:prstGeom>
          <a:ln w="28575"/>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7597545" y="4343877"/>
            <a:ext cx="752129" cy="461665"/>
          </a:xfrm>
          <a:prstGeom prst="rect">
            <a:avLst/>
          </a:prstGeom>
          <a:noFill/>
        </p:spPr>
        <p:txBody>
          <a:bodyPr wrap="none" rtlCol="0">
            <a:spAutoFit/>
          </a:bodyPr>
          <a:lstStyle/>
          <a:p>
            <a:r>
              <a:rPr lang="en-US" sz="2400" b="1" dirty="0"/>
              <a:t>105˚</a:t>
            </a:r>
            <a:endParaRPr lang="en-US" sz="2400" dirty="0"/>
          </a:p>
        </p:txBody>
      </p:sp>
      <p:sp>
        <p:nvSpPr>
          <p:cNvPr id="23" name="TextBox 22"/>
          <p:cNvSpPr txBox="1"/>
          <p:nvPr/>
        </p:nvSpPr>
        <p:spPr>
          <a:xfrm>
            <a:off x="378690" y="2900989"/>
            <a:ext cx="5560294" cy="1200329"/>
          </a:xfrm>
          <a:prstGeom prst="rect">
            <a:avLst/>
          </a:prstGeom>
          <a:noFill/>
        </p:spPr>
        <p:txBody>
          <a:bodyPr wrap="square" rtlCol="0">
            <a:spAutoFit/>
          </a:bodyPr>
          <a:lstStyle/>
          <a:p>
            <a:r>
              <a:rPr lang="en-US" sz="2400" b="1" dirty="0"/>
              <a:t>Central Angle </a:t>
            </a:r>
            <a:r>
              <a:rPr lang="en-US" sz="2400" dirty="0"/>
              <a:t>– The angle created by two</a:t>
            </a:r>
          </a:p>
          <a:p>
            <a:r>
              <a:rPr lang="en-US" sz="2400" dirty="0"/>
              <a:t>radii of the circle, with the vertex being the center of the circle.</a:t>
            </a:r>
          </a:p>
        </p:txBody>
      </p:sp>
      <p:sp>
        <p:nvSpPr>
          <p:cNvPr id="24" name="TextBox 23"/>
          <p:cNvSpPr txBox="1"/>
          <p:nvPr/>
        </p:nvSpPr>
        <p:spPr>
          <a:xfrm>
            <a:off x="321680" y="4568662"/>
            <a:ext cx="5560294" cy="830997"/>
          </a:xfrm>
          <a:prstGeom prst="rect">
            <a:avLst/>
          </a:prstGeom>
          <a:noFill/>
        </p:spPr>
        <p:txBody>
          <a:bodyPr wrap="square" rtlCol="0">
            <a:spAutoFit/>
          </a:bodyPr>
          <a:lstStyle/>
          <a:p>
            <a:r>
              <a:rPr lang="en-US" sz="2400" b="1" dirty="0"/>
              <a:t>The degree measure of a CENTRAL ANGLE and its INTERCEPTED ARC are the same!</a:t>
            </a:r>
            <a:endParaRPr lang="en-US" sz="2400" dirty="0"/>
          </a:p>
        </p:txBody>
      </p:sp>
      <p:sp>
        <p:nvSpPr>
          <p:cNvPr id="21" name="Oval 20"/>
          <p:cNvSpPr/>
          <p:nvPr/>
        </p:nvSpPr>
        <p:spPr>
          <a:xfrm>
            <a:off x="6169889" y="5585662"/>
            <a:ext cx="215907" cy="21590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863395" y="5626622"/>
            <a:ext cx="306494" cy="369332"/>
          </a:xfrm>
          <a:prstGeom prst="rect">
            <a:avLst/>
          </a:prstGeom>
          <a:noFill/>
        </p:spPr>
        <p:txBody>
          <a:bodyPr wrap="none" rtlCol="0">
            <a:spAutoFit/>
          </a:bodyPr>
          <a:lstStyle/>
          <a:p>
            <a:r>
              <a:rPr lang="en-US" b="1" dirty="0"/>
              <a:t>C</a:t>
            </a:r>
          </a:p>
        </p:txBody>
      </p:sp>
      <p:sp>
        <p:nvSpPr>
          <p:cNvPr id="26" name="TextBox 25"/>
          <p:cNvSpPr txBox="1"/>
          <p:nvPr/>
        </p:nvSpPr>
        <p:spPr>
          <a:xfrm>
            <a:off x="134329" y="6266534"/>
            <a:ext cx="6814301" cy="523220"/>
          </a:xfrm>
          <a:prstGeom prst="rect">
            <a:avLst/>
          </a:prstGeom>
          <a:noFill/>
        </p:spPr>
        <p:txBody>
          <a:bodyPr wrap="none" rtlCol="0">
            <a:spAutoFit/>
          </a:bodyPr>
          <a:lstStyle/>
          <a:p>
            <a:r>
              <a:rPr lang="en-US" sz="2800" b="1" dirty="0">
                <a:solidFill>
                  <a:srgbClr val="FF0000"/>
                </a:solidFill>
              </a:rPr>
              <a:t>What would the measure of Arc ACB equal?!</a:t>
            </a:r>
            <a:endParaRPr lang="en-US" sz="2800" dirty="0">
              <a:solidFill>
                <a:srgbClr val="FF0000"/>
              </a:solidFill>
            </a:endParaRPr>
          </a:p>
        </p:txBody>
      </p:sp>
      <p:sp>
        <p:nvSpPr>
          <p:cNvPr id="27" name="Arc 26"/>
          <p:cNvSpPr/>
          <p:nvPr/>
        </p:nvSpPr>
        <p:spPr>
          <a:xfrm>
            <a:off x="5017881" y="6230369"/>
            <a:ext cx="579355" cy="253557"/>
          </a:xfrm>
          <a:prstGeom prst="arc">
            <a:avLst>
              <a:gd name="adj1" fmla="val 11081926"/>
              <a:gd name="adj2" fmla="val 3"/>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3735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4260" y="-18471"/>
            <a:ext cx="11102808" cy="437322"/>
          </a:xfrm>
        </p:spPr>
        <p:txBody>
          <a:bodyPr>
            <a:noAutofit/>
          </a:bodyPr>
          <a:lstStyle/>
          <a:p>
            <a:r>
              <a:rPr lang="en-US" sz="3200" b="1" dirty="0">
                <a:solidFill>
                  <a:schemeClr val="tx2"/>
                </a:solidFill>
              </a:rPr>
              <a:t>Module 16: Arc Length, Radians, Sector Area</a:t>
            </a:r>
          </a:p>
        </p:txBody>
      </p:sp>
      <p:sp>
        <p:nvSpPr>
          <p:cNvPr id="2" name="TextBox 1"/>
          <p:cNvSpPr txBox="1"/>
          <p:nvPr/>
        </p:nvSpPr>
        <p:spPr>
          <a:xfrm>
            <a:off x="294566" y="774555"/>
            <a:ext cx="4497834" cy="523220"/>
          </a:xfrm>
          <a:prstGeom prst="rect">
            <a:avLst/>
          </a:prstGeom>
          <a:noFill/>
        </p:spPr>
        <p:txBody>
          <a:bodyPr wrap="none" rtlCol="0">
            <a:spAutoFit/>
          </a:bodyPr>
          <a:lstStyle/>
          <a:p>
            <a:r>
              <a:rPr lang="en-US" sz="2800" b="1" dirty="0">
                <a:solidFill>
                  <a:schemeClr val="bg2"/>
                </a:solidFill>
              </a:rPr>
              <a:t>Arcs – Lengths and Measures</a:t>
            </a:r>
          </a:p>
        </p:txBody>
      </p:sp>
      <mc:AlternateContent xmlns:mc="http://schemas.openxmlformats.org/markup-compatibility/2006" xmlns:p14="http://schemas.microsoft.com/office/powerpoint/2010/main">
        <mc:Choice Requires="p14">
          <p:contentPart p14:bwMode="auto" r:id="rId2">
            <p14:nvContentPartPr>
              <p14:cNvPr id="4103" name="Ink 4102"/>
              <p14:cNvContentPartPr/>
              <p14:nvPr/>
            </p14:nvContentPartPr>
            <p14:xfrm>
              <a:off x="8381897" y="1142897"/>
              <a:ext cx="360" cy="360"/>
            </p14:xfrm>
          </p:contentPart>
        </mc:Choice>
        <mc:Fallback xmlns="">
          <p:pic>
            <p:nvPicPr>
              <p:cNvPr id="4103" name="Ink 4102"/>
              <p:cNvPicPr/>
              <p:nvPr/>
            </p:nvPicPr>
            <p:blipFill>
              <a:blip r:embed="rId4"/>
              <a:stretch>
                <a:fillRect/>
              </a:stretch>
            </p:blipFill>
            <p:spPr>
              <a:xfrm>
                <a:off x="8370017" y="1131017"/>
                <a:ext cx="24120" cy="24120"/>
              </a:xfrm>
              <a:prstGeom prst="rect">
                <a:avLst/>
              </a:prstGeom>
            </p:spPr>
          </p:pic>
        </mc:Fallback>
      </mc:AlternateContent>
      <p:sp>
        <p:nvSpPr>
          <p:cNvPr id="3" name="TextBox 2"/>
          <p:cNvSpPr txBox="1"/>
          <p:nvPr/>
        </p:nvSpPr>
        <p:spPr>
          <a:xfrm>
            <a:off x="378690" y="1824518"/>
            <a:ext cx="10619767" cy="830997"/>
          </a:xfrm>
          <a:prstGeom prst="rect">
            <a:avLst/>
          </a:prstGeom>
          <a:noFill/>
        </p:spPr>
        <p:txBody>
          <a:bodyPr wrap="none" rtlCol="0">
            <a:spAutoFit/>
          </a:bodyPr>
          <a:lstStyle/>
          <a:p>
            <a:r>
              <a:rPr lang="en-US" sz="2400" b="1" dirty="0"/>
              <a:t>Arc Measure</a:t>
            </a:r>
            <a:r>
              <a:rPr lang="en-US" sz="2400" dirty="0"/>
              <a:t> – What portion of the circumference of the circle is the arc containing.</a:t>
            </a:r>
          </a:p>
          <a:p>
            <a:r>
              <a:rPr lang="en-US" sz="2400" dirty="0"/>
              <a:t>		Measured in degrees.</a:t>
            </a:r>
          </a:p>
        </p:txBody>
      </p:sp>
      <p:sp>
        <p:nvSpPr>
          <p:cNvPr id="4" name="Oval 3"/>
          <p:cNvSpPr/>
          <p:nvPr/>
        </p:nvSpPr>
        <p:spPr>
          <a:xfrm>
            <a:off x="6022113" y="3158836"/>
            <a:ext cx="3288146" cy="3288146"/>
          </a:xfrm>
          <a:prstGeom prst="ellipse">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p:cNvSpPr/>
          <p:nvPr/>
        </p:nvSpPr>
        <p:spPr>
          <a:xfrm>
            <a:off x="6840677" y="3220022"/>
            <a:ext cx="215907" cy="21590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213281" y="4804054"/>
            <a:ext cx="180107" cy="18010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565344" y="2966465"/>
            <a:ext cx="324128" cy="369332"/>
          </a:xfrm>
          <a:prstGeom prst="rect">
            <a:avLst/>
          </a:prstGeom>
          <a:noFill/>
        </p:spPr>
        <p:txBody>
          <a:bodyPr wrap="none" rtlCol="0">
            <a:spAutoFit/>
          </a:bodyPr>
          <a:lstStyle/>
          <a:p>
            <a:r>
              <a:rPr lang="en-US" b="1" dirty="0"/>
              <a:t>A</a:t>
            </a:r>
          </a:p>
        </p:txBody>
      </p:sp>
      <p:sp>
        <p:nvSpPr>
          <p:cNvPr id="14" name="TextBox 13"/>
          <p:cNvSpPr txBox="1"/>
          <p:nvPr/>
        </p:nvSpPr>
        <p:spPr>
          <a:xfrm>
            <a:off x="9393388" y="4799495"/>
            <a:ext cx="324128" cy="369332"/>
          </a:xfrm>
          <a:prstGeom prst="rect">
            <a:avLst/>
          </a:prstGeom>
          <a:noFill/>
        </p:spPr>
        <p:txBody>
          <a:bodyPr wrap="none" rtlCol="0">
            <a:spAutoFit/>
          </a:bodyPr>
          <a:lstStyle/>
          <a:p>
            <a:r>
              <a:rPr lang="en-US" b="1" dirty="0"/>
              <a:t>B</a:t>
            </a:r>
          </a:p>
        </p:txBody>
      </p:sp>
      <p:sp>
        <p:nvSpPr>
          <p:cNvPr id="15" name="TextBox 14"/>
          <p:cNvSpPr txBox="1"/>
          <p:nvPr/>
        </p:nvSpPr>
        <p:spPr>
          <a:xfrm>
            <a:off x="8381897" y="6297311"/>
            <a:ext cx="3578031" cy="461665"/>
          </a:xfrm>
          <a:prstGeom prst="rect">
            <a:avLst/>
          </a:prstGeom>
          <a:noFill/>
        </p:spPr>
        <p:txBody>
          <a:bodyPr wrap="none" rtlCol="0">
            <a:spAutoFit/>
          </a:bodyPr>
          <a:lstStyle/>
          <a:p>
            <a:r>
              <a:rPr lang="en-US" sz="2400" b="1" dirty="0"/>
              <a:t>Measure of Arc ACB = 255˚</a:t>
            </a:r>
            <a:endParaRPr lang="en-US" sz="2400" dirty="0"/>
          </a:p>
        </p:txBody>
      </p:sp>
      <p:sp>
        <p:nvSpPr>
          <p:cNvPr id="12" name="Arc 11"/>
          <p:cNvSpPr/>
          <p:nvPr/>
        </p:nvSpPr>
        <p:spPr>
          <a:xfrm>
            <a:off x="10471497" y="6268085"/>
            <a:ext cx="508488" cy="252786"/>
          </a:xfrm>
          <a:prstGeom prst="arc">
            <a:avLst>
              <a:gd name="adj1" fmla="val 11081926"/>
              <a:gd name="adj2" fmla="val 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Oval 15"/>
          <p:cNvSpPr/>
          <p:nvPr/>
        </p:nvSpPr>
        <p:spPr>
          <a:xfrm>
            <a:off x="7607591" y="4745794"/>
            <a:ext cx="117190" cy="1171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a:stCxn id="6" idx="5"/>
            <a:endCxn id="16" idx="1"/>
          </p:cNvCxnSpPr>
          <p:nvPr/>
        </p:nvCxnSpPr>
        <p:spPr>
          <a:xfrm>
            <a:off x="7024965" y="3404310"/>
            <a:ext cx="599788" cy="1358646"/>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a:cxnSpLocks/>
            <a:stCxn id="11" idx="2"/>
            <a:endCxn id="16" idx="5"/>
          </p:cNvCxnSpPr>
          <p:nvPr/>
        </p:nvCxnSpPr>
        <p:spPr>
          <a:xfrm flipH="1" flipV="1">
            <a:off x="7707619" y="4845822"/>
            <a:ext cx="1505662" cy="48286"/>
          </a:xfrm>
          <a:prstGeom prst="line">
            <a:avLst/>
          </a:prstGeom>
          <a:ln w="28575"/>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7056584" y="4892082"/>
            <a:ext cx="752129" cy="461665"/>
          </a:xfrm>
          <a:prstGeom prst="rect">
            <a:avLst/>
          </a:prstGeom>
          <a:noFill/>
        </p:spPr>
        <p:txBody>
          <a:bodyPr wrap="none" rtlCol="0">
            <a:spAutoFit/>
          </a:bodyPr>
          <a:lstStyle/>
          <a:p>
            <a:r>
              <a:rPr lang="en-US" sz="2400" b="1" dirty="0"/>
              <a:t>255˚</a:t>
            </a:r>
            <a:endParaRPr lang="en-US" sz="2400" dirty="0"/>
          </a:p>
        </p:txBody>
      </p:sp>
      <p:sp>
        <p:nvSpPr>
          <p:cNvPr id="23" name="TextBox 22"/>
          <p:cNvSpPr txBox="1"/>
          <p:nvPr/>
        </p:nvSpPr>
        <p:spPr>
          <a:xfrm>
            <a:off x="378690" y="2900989"/>
            <a:ext cx="5560294" cy="1200329"/>
          </a:xfrm>
          <a:prstGeom prst="rect">
            <a:avLst/>
          </a:prstGeom>
          <a:noFill/>
        </p:spPr>
        <p:txBody>
          <a:bodyPr wrap="square" rtlCol="0">
            <a:spAutoFit/>
          </a:bodyPr>
          <a:lstStyle/>
          <a:p>
            <a:r>
              <a:rPr lang="en-US" sz="2400" b="1" dirty="0"/>
              <a:t>Central Angle </a:t>
            </a:r>
            <a:r>
              <a:rPr lang="en-US" sz="2400" dirty="0"/>
              <a:t>– The angle created by two</a:t>
            </a:r>
          </a:p>
          <a:p>
            <a:r>
              <a:rPr lang="en-US" sz="2400" dirty="0"/>
              <a:t>radii of the circle, with the vertex being the center of the circle.</a:t>
            </a:r>
          </a:p>
        </p:txBody>
      </p:sp>
      <p:sp>
        <p:nvSpPr>
          <p:cNvPr id="24" name="TextBox 23"/>
          <p:cNvSpPr txBox="1"/>
          <p:nvPr/>
        </p:nvSpPr>
        <p:spPr>
          <a:xfrm>
            <a:off x="321680" y="4568662"/>
            <a:ext cx="5560294" cy="830997"/>
          </a:xfrm>
          <a:prstGeom prst="rect">
            <a:avLst/>
          </a:prstGeom>
          <a:noFill/>
        </p:spPr>
        <p:txBody>
          <a:bodyPr wrap="square" rtlCol="0">
            <a:spAutoFit/>
          </a:bodyPr>
          <a:lstStyle/>
          <a:p>
            <a:r>
              <a:rPr lang="en-US" sz="2400" b="1" dirty="0"/>
              <a:t>The degree measure of a CENTRAL ANGLE and its INTERCEPTED ARC are the same!</a:t>
            </a:r>
            <a:endParaRPr lang="en-US" sz="2400" dirty="0"/>
          </a:p>
        </p:txBody>
      </p:sp>
      <p:sp>
        <p:nvSpPr>
          <p:cNvPr id="25" name="TextBox 24"/>
          <p:cNvSpPr txBox="1"/>
          <p:nvPr/>
        </p:nvSpPr>
        <p:spPr>
          <a:xfrm>
            <a:off x="5863395" y="5626622"/>
            <a:ext cx="306494" cy="369332"/>
          </a:xfrm>
          <a:prstGeom prst="rect">
            <a:avLst/>
          </a:prstGeom>
          <a:noFill/>
        </p:spPr>
        <p:txBody>
          <a:bodyPr wrap="none" rtlCol="0">
            <a:spAutoFit/>
          </a:bodyPr>
          <a:lstStyle/>
          <a:p>
            <a:r>
              <a:rPr lang="en-US" b="1" dirty="0"/>
              <a:t>C</a:t>
            </a:r>
          </a:p>
        </p:txBody>
      </p:sp>
      <p:sp>
        <p:nvSpPr>
          <p:cNvPr id="26" name="TextBox 25"/>
          <p:cNvSpPr txBox="1"/>
          <p:nvPr/>
        </p:nvSpPr>
        <p:spPr>
          <a:xfrm>
            <a:off x="134329" y="6266534"/>
            <a:ext cx="6814301" cy="523220"/>
          </a:xfrm>
          <a:prstGeom prst="rect">
            <a:avLst/>
          </a:prstGeom>
          <a:noFill/>
        </p:spPr>
        <p:txBody>
          <a:bodyPr wrap="none" rtlCol="0">
            <a:spAutoFit/>
          </a:bodyPr>
          <a:lstStyle/>
          <a:p>
            <a:r>
              <a:rPr lang="en-US" sz="2800" b="1" dirty="0">
                <a:solidFill>
                  <a:srgbClr val="FF0000"/>
                </a:solidFill>
              </a:rPr>
              <a:t>What would the measure of Arc ACB equal?!</a:t>
            </a:r>
            <a:endParaRPr lang="en-US" sz="2800" dirty="0">
              <a:solidFill>
                <a:srgbClr val="FF0000"/>
              </a:solidFill>
            </a:endParaRPr>
          </a:p>
        </p:txBody>
      </p:sp>
      <p:sp>
        <p:nvSpPr>
          <p:cNvPr id="27" name="Arc 26"/>
          <p:cNvSpPr/>
          <p:nvPr/>
        </p:nvSpPr>
        <p:spPr>
          <a:xfrm>
            <a:off x="5017881" y="6230369"/>
            <a:ext cx="579355" cy="253557"/>
          </a:xfrm>
          <a:prstGeom prst="arc">
            <a:avLst>
              <a:gd name="adj1" fmla="val 11081926"/>
              <a:gd name="adj2" fmla="val 3"/>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8" name="Arc 27"/>
          <p:cNvSpPr/>
          <p:nvPr/>
        </p:nvSpPr>
        <p:spPr>
          <a:xfrm>
            <a:off x="6049817" y="3140364"/>
            <a:ext cx="3262752" cy="3288146"/>
          </a:xfrm>
          <a:prstGeom prst="arc">
            <a:avLst>
              <a:gd name="adj1" fmla="val 551045"/>
              <a:gd name="adj2" fmla="val 14304283"/>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Oval 20"/>
          <p:cNvSpPr/>
          <p:nvPr/>
        </p:nvSpPr>
        <p:spPr>
          <a:xfrm>
            <a:off x="6169889" y="5585662"/>
            <a:ext cx="215907" cy="21590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60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4260" y="-18471"/>
            <a:ext cx="11102808" cy="437322"/>
          </a:xfrm>
        </p:spPr>
        <p:txBody>
          <a:bodyPr>
            <a:noAutofit/>
          </a:bodyPr>
          <a:lstStyle/>
          <a:p>
            <a:r>
              <a:rPr lang="en-US" sz="3200" b="1" dirty="0">
                <a:solidFill>
                  <a:schemeClr val="tx2"/>
                </a:solidFill>
              </a:rPr>
              <a:t>Module 16: Arc Length, Radians, Sector Area</a:t>
            </a:r>
          </a:p>
        </p:txBody>
      </p:sp>
      <p:sp>
        <p:nvSpPr>
          <p:cNvPr id="2" name="TextBox 1"/>
          <p:cNvSpPr txBox="1"/>
          <p:nvPr/>
        </p:nvSpPr>
        <p:spPr>
          <a:xfrm>
            <a:off x="294566" y="774555"/>
            <a:ext cx="8067530" cy="523220"/>
          </a:xfrm>
          <a:prstGeom prst="rect">
            <a:avLst/>
          </a:prstGeom>
          <a:noFill/>
        </p:spPr>
        <p:txBody>
          <a:bodyPr wrap="none" rtlCol="0">
            <a:spAutoFit/>
          </a:bodyPr>
          <a:lstStyle/>
          <a:p>
            <a:r>
              <a:rPr lang="en-US" sz="2800" b="1" dirty="0">
                <a:solidFill>
                  <a:schemeClr val="bg2"/>
                </a:solidFill>
              </a:rPr>
              <a:t>Arcs – Using degree measure to determine arc length</a:t>
            </a:r>
          </a:p>
        </p:txBody>
      </p:sp>
      <mc:AlternateContent xmlns:mc="http://schemas.openxmlformats.org/markup-compatibility/2006" xmlns:p14="http://schemas.microsoft.com/office/powerpoint/2010/main">
        <mc:Choice Requires="p14">
          <p:contentPart p14:bwMode="auto" r:id="rId2">
            <p14:nvContentPartPr>
              <p14:cNvPr id="4103" name="Ink 4102"/>
              <p14:cNvContentPartPr/>
              <p14:nvPr/>
            </p14:nvContentPartPr>
            <p14:xfrm>
              <a:off x="8381897" y="1142897"/>
              <a:ext cx="360" cy="360"/>
            </p14:xfrm>
          </p:contentPart>
        </mc:Choice>
        <mc:Fallback xmlns="">
          <p:pic>
            <p:nvPicPr>
              <p:cNvPr id="4103" name="Ink 4102"/>
              <p:cNvPicPr/>
              <p:nvPr/>
            </p:nvPicPr>
            <p:blipFill>
              <a:blip r:embed="rId4"/>
              <a:stretch>
                <a:fillRect/>
              </a:stretch>
            </p:blipFill>
            <p:spPr>
              <a:xfrm>
                <a:off x="8370017" y="1131017"/>
                <a:ext cx="24120" cy="24120"/>
              </a:xfrm>
              <a:prstGeom prst="rect">
                <a:avLst/>
              </a:prstGeom>
            </p:spPr>
          </p:pic>
        </mc:Fallback>
      </mc:AlternateContent>
      <p:sp>
        <p:nvSpPr>
          <p:cNvPr id="3" name="TextBox 2"/>
          <p:cNvSpPr txBox="1"/>
          <p:nvPr/>
        </p:nvSpPr>
        <p:spPr>
          <a:xfrm>
            <a:off x="378690" y="1824518"/>
            <a:ext cx="11471565" cy="1938992"/>
          </a:xfrm>
          <a:prstGeom prst="rect">
            <a:avLst/>
          </a:prstGeom>
          <a:noFill/>
        </p:spPr>
        <p:txBody>
          <a:bodyPr wrap="square" rtlCol="0">
            <a:spAutoFit/>
          </a:bodyPr>
          <a:lstStyle/>
          <a:p>
            <a:r>
              <a:rPr lang="en-US" sz="2400" b="1" dirty="0"/>
              <a:t>The degree measure of the central angle tells you what fraction of the total circumference the arc in question is.</a:t>
            </a:r>
          </a:p>
          <a:p>
            <a:endParaRPr lang="en-US" sz="2400" b="1" dirty="0"/>
          </a:p>
          <a:p>
            <a:r>
              <a:rPr lang="en-US" sz="2400" b="1" dirty="0"/>
              <a:t>What fraction of the circumference of the circle</a:t>
            </a:r>
          </a:p>
          <a:p>
            <a:r>
              <a:rPr lang="en-US" sz="2400" b="1" dirty="0"/>
              <a:t>Is arc AB?</a:t>
            </a:r>
            <a:endParaRPr lang="en-US" sz="2400" dirty="0"/>
          </a:p>
        </p:txBody>
      </p:sp>
      <p:sp>
        <p:nvSpPr>
          <p:cNvPr id="4" name="Oval 3"/>
          <p:cNvSpPr/>
          <p:nvPr/>
        </p:nvSpPr>
        <p:spPr>
          <a:xfrm>
            <a:off x="6022113" y="3158836"/>
            <a:ext cx="3288146" cy="3288146"/>
          </a:xfrm>
          <a:prstGeom prst="ellipse">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p:cNvSpPr/>
          <p:nvPr/>
        </p:nvSpPr>
        <p:spPr>
          <a:xfrm>
            <a:off x="9230597" y="4691638"/>
            <a:ext cx="180107" cy="18010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00625" y="2760406"/>
            <a:ext cx="324128" cy="369332"/>
          </a:xfrm>
          <a:prstGeom prst="rect">
            <a:avLst/>
          </a:prstGeom>
          <a:noFill/>
        </p:spPr>
        <p:txBody>
          <a:bodyPr wrap="none" rtlCol="0">
            <a:spAutoFit/>
          </a:bodyPr>
          <a:lstStyle/>
          <a:p>
            <a:r>
              <a:rPr lang="en-US" b="1" dirty="0"/>
              <a:t>A</a:t>
            </a:r>
          </a:p>
        </p:txBody>
      </p:sp>
      <p:sp>
        <p:nvSpPr>
          <p:cNvPr id="14" name="TextBox 13"/>
          <p:cNvSpPr txBox="1"/>
          <p:nvPr/>
        </p:nvSpPr>
        <p:spPr>
          <a:xfrm>
            <a:off x="9410287" y="4578290"/>
            <a:ext cx="324128" cy="369332"/>
          </a:xfrm>
          <a:prstGeom prst="rect">
            <a:avLst/>
          </a:prstGeom>
          <a:noFill/>
        </p:spPr>
        <p:txBody>
          <a:bodyPr wrap="none" rtlCol="0">
            <a:spAutoFit/>
          </a:bodyPr>
          <a:lstStyle/>
          <a:p>
            <a:r>
              <a:rPr lang="en-US" b="1" dirty="0"/>
              <a:t>B</a:t>
            </a:r>
          </a:p>
        </p:txBody>
      </p:sp>
      <p:sp>
        <p:nvSpPr>
          <p:cNvPr id="16" name="Oval 15"/>
          <p:cNvSpPr/>
          <p:nvPr/>
        </p:nvSpPr>
        <p:spPr>
          <a:xfrm>
            <a:off x="7607591" y="4755030"/>
            <a:ext cx="117190" cy="1171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a:endCxn id="16" idx="1"/>
          </p:cNvCxnSpPr>
          <p:nvPr/>
        </p:nvCxnSpPr>
        <p:spPr>
          <a:xfrm>
            <a:off x="7481461" y="3210786"/>
            <a:ext cx="143292" cy="1561406"/>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a:cxnSpLocks/>
            <a:stCxn id="11" idx="2"/>
            <a:endCxn id="16" idx="5"/>
          </p:cNvCxnSpPr>
          <p:nvPr/>
        </p:nvCxnSpPr>
        <p:spPr>
          <a:xfrm flipH="1">
            <a:off x="7707619" y="4781692"/>
            <a:ext cx="1522978" cy="73366"/>
          </a:xfrm>
          <a:prstGeom prst="line">
            <a:avLst/>
          </a:prstGeom>
          <a:ln w="28575"/>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7693294" y="4301291"/>
            <a:ext cx="596638" cy="461665"/>
          </a:xfrm>
          <a:prstGeom prst="rect">
            <a:avLst/>
          </a:prstGeom>
          <a:noFill/>
        </p:spPr>
        <p:txBody>
          <a:bodyPr wrap="none" rtlCol="0">
            <a:spAutoFit/>
          </a:bodyPr>
          <a:lstStyle/>
          <a:p>
            <a:r>
              <a:rPr lang="en-US" sz="2400" b="1" dirty="0"/>
              <a:t>90˚</a:t>
            </a:r>
            <a:endParaRPr lang="en-US" sz="2400" dirty="0"/>
          </a:p>
        </p:txBody>
      </p:sp>
      <p:sp>
        <p:nvSpPr>
          <p:cNvPr id="6" name="Oval 5"/>
          <p:cNvSpPr/>
          <p:nvPr/>
        </p:nvSpPr>
        <p:spPr>
          <a:xfrm>
            <a:off x="7381433" y="3084360"/>
            <a:ext cx="203361" cy="20336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12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16x9.potx" id="{AA5F22BC-61EA-4F01-AB22-75117871E196}" vid="{BD0EB374-1DDC-4F15-88A9-D386288C58A6}"/>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6F0C7C-95CD-4157-B59F-1693F8160B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0</TotalTime>
  <Words>929</Words>
  <Application>Microsoft Office PowerPoint</Application>
  <PresentationFormat>Widescreen</PresentationFormat>
  <Paragraphs>136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Cambria Math</vt:lpstr>
      <vt:lpstr>Wingdings</vt:lpstr>
      <vt:lpstr>Education 16x9</vt:lpstr>
      <vt:lpstr>Circles – Modules 15, 16, 17</vt:lpstr>
      <vt:lpstr>Module 16: Arc Length, Radians, Sector Area</vt:lpstr>
      <vt:lpstr>Module 16: Arc Length, Radians, Sector Area</vt:lpstr>
      <vt:lpstr>Module 16: Arc Length, Radians, Sector Area</vt:lpstr>
      <vt:lpstr>Module 16: Arc Length, Radians, Sector Area</vt:lpstr>
      <vt:lpstr>Module 16: Arc Length, Radians, Sector Area</vt:lpstr>
      <vt:lpstr>Module 16: Arc Length, Radians, Sector Area</vt:lpstr>
      <vt:lpstr>Module 16: Arc Length, Radians, Sector Area</vt:lpstr>
      <vt:lpstr>Module 16: Arc Length, Radians, Sector Area</vt:lpstr>
      <vt:lpstr>Module 16: Arc Length, Radians, Sector Area</vt:lpstr>
      <vt:lpstr>Module 16: Arc Length, Radians, Sector Area</vt:lpstr>
      <vt:lpstr>Module 16: Arc Length, Radians, Sector Area</vt:lpstr>
      <vt:lpstr>Module 16: Arc Length, Radians, Sector Area</vt:lpstr>
      <vt:lpstr>Module 16: Arc Length, Radians, Sector Area</vt:lpstr>
      <vt:lpstr>Module 16: Arc Length, Radians, Sector Area</vt:lpstr>
      <vt:lpstr>Module 16: Arc Length, Radians, Sector Area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2016-08-14T20:34:09Z</dcterms:created>
  <dcterms:modified xsi:type="dcterms:W3CDTF">2017-03-18T20:18:15Z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TC034629029991</vt:lpwstr>
  </property>
</Properties>
</file>